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1"/>
  </p:sldMasterIdLst>
  <p:notesMasterIdLst>
    <p:notesMasterId r:id="rId35"/>
  </p:notesMasterIdLst>
  <p:handoutMasterIdLst>
    <p:handoutMasterId r:id="rId36"/>
  </p:handoutMasterIdLst>
  <p:sldIdLst>
    <p:sldId id="957" r:id="rId12"/>
    <p:sldId id="1045" r:id="rId13"/>
    <p:sldId id="1069" r:id="rId14"/>
    <p:sldId id="1075" r:id="rId15"/>
    <p:sldId id="1068" r:id="rId16"/>
    <p:sldId id="1100" r:id="rId17"/>
    <p:sldId id="1035" r:id="rId18"/>
    <p:sldId id="1078" r:id="rId19"/>
    <p:sldId id="1103" r:id="rId20"/>
    <p:sldId id="1077" r:id="rId21"/>
    <p:sldId id="1073" r:id="rId22"/>
    <p:sldId id="1070" r:id="rId23"/>
    <p:sldId id="1081" r:id="rId24"/>
    <p:sldId id="1079" r:id="rId25"/>
    <p:sldId id="1101" r:id="rId26"/>
    <p:sldId id="1102" r:id="rId27"/>
    <p:sldId id="1071" r:id="rId28"/>
    <p:sldId id="2142532756" r:id="rId29"/>
    <p:sldId id="1076" r:id="rId30"/>
    <p:sldId id="2142532757" r:id="rId31"/>
    <p:sldId id="2142532733" r:id="rId32"/>
    <p:sldId id="576" r:id="rId33"/>
    <p:sldId id="2142532755" r:id="rId34"/>
  </p:sldIdLst>
  <p:sldSz cx="12192000" cy="6858000"/>
  <p:notesSz cx="6858000" cy="9144000"/>
  <p:custDataLst>
    <p:custData r:id="rId3"/>
    <p:custData r:id="rId8"/>
    <p:custData r:id="rId5"/>
    <p:custData r:id="rId2"/>
    <p:custData r:id="rId9"/>
    <p:custData r:id="rId4"/>
    <p:custData r:id="rId1"/>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40" clrIdx="0"/>
  <p:cmAuthor id="2" name="Rico Larroque" initials="RL" lastIdx="1" clrIdx="1">
    <p:extLst>
      <p:ext uri="{19B8F6BF-5375-455C-9EA6-DF929625EA0E}">
        <p15:presenceInfo xmlns:p15="http://schemas.microsoft.com/office/powerpoint/2012/main" userId="S::rico@duarte.com::a18a2522-10ea-436e-a432-55918593f4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61"/>
    <a:srgbClr val="00D1C3"/>
    <a:srgbClr val="FFE400"/>
    <a:srgbClr val="003D2D"/>
    <a:srgbClr val="A6E483"/>
    <a:srgbClr val="231F20"/>
    <a:srgbClr val="D9E2E0"/>
    <a:srgbClr val="A4C9E4"/>
    <a:srgbClr val="7F9D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327" autoAdjust="0"/>
  </p:normalViewPr>
  <p:slideViewPr>
    <p:cSldViewPr snapToGrid="0">
      <p:cViewPr varScale="1">
        <p:scale>
          <a:sx n="64" d="100"/>
          <a:sy n="64" d="100"/>
        </p:scale>
        <p:origin x="788" y="48"/>
      </p:cViewPr>
      <p:guideLst/>
    </p:cSldViewPr>
  </p:slideViewPr>
  <p:outlineViewPr>
    <p:cViewPr>
      <p:scale>
        <a:sx n="33" d="100"/>
        <a:sy n="33" d="100"/>
      </p:scale>
      <p:origin x="0" y="-49468"/>
    </p:cViewPr>
  </p:outlineViewPr>
  <p:notesTextViewPr>
    <p:cViewPr>
      <p:scale>
        <a:sx n="3" d="2"/>
        <a:sy n="3" d="2"/>
      </p:scale>
      <p:origin x="0" y="0"/>
    </p:cViewPr>
  </p:notesTextViewPr>
  <p:sorterViewPr>
    <p:cViewPr varScale="1">
      <p:scale>
        <a:sx n="1" d="1"/>
        <a:sy n="1" d="1"/>
      </p:scale>
      <p:origin x="0" y="-4116"/>
    </p:cViewPr>
  </p:sorterViewPr>
  <p:notesViewPr>
    <p:cSldViewPr snapToGrid="0">
      <p:cViewPr>
        <p:scale>
          <a:sx n="93" d="100"/>
          <a:sy n="93" d="100"/>
        </p:scale>
        <p:origin x="5672" y="12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7672659928462606"/>
          <c:y val="4.2017628154517796E-2"/>
          <c:w val="0.43245294758357389"/>
          <c:h val="0.70324215477946761"/>
        </c:manualLayout>
      </c:layout>
      <c:pieChart>
        <c:varyColors val="1"/>
        <c:ser>
          <c:idx val="0"/>
          <c:order val="0"/>
          <c:tx>
            <c:strRef>
              <c:f>Sheet1!$B$1</c:f>
              <c:strCache>
                <c:ptCount val="1"/>
                <c:pt idx="0">
                  <c:v>Sales</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061E-437E-B0B7-031EF0F44CE5}"/>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061E-437E-B0B7-031EF0F44CE5}"/>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061E-437E-B0B7-031EF0F44CE5}"/>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061E-437E-B0B7-031EF0F44CE5}"/>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061E-437E-B0B7-031EF0F44CE5}"/>
              </c:ext>
            </c:extLst>
          </c:dPt>
          <c:dPt>
            <c:idx val="5"/>
            <c:bubble3D val="0"/>
            <c:spPr>
              <a:solidFill>
                <a:schemeClr val="dk1">
                  <a:tint val="60000"/>
                </a:schemeClr>
              </a:solidFill>
              <a:ln w="19050">
                <a:solidFill>
                  <a:schemeClr val="lt1"/>
                </a:solidFill>
              </a:ln>
              <a:effectLst/>
            </c:spPr>
            <c:extLst>
              <c:ext xmlns:c16="http://schemas.microsoft.com/office/drawing/2014/chart" uri="{C3380CC4-5D6E-409C-BE32-E72D297353CC}">
                <c16:uniqueId val="{00000002-1543-4D69-BFF9-AE19FCC0FE9D}"/>
              </c:ext>
            </c:extLst>
          </c:dPt>
          <c:dLbls>
            <c:dLbl>
              <c:idx val="5"/>
              <c:layout>
                <c:manualLayout>
                  <c:x val="2.2902766816549073E-2"/>
                  <c:y val="0.1069620833765690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43-4D69-BFF9-AE19FCC0F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DTC/digital first (ie vertically integrated)</c:v>
                </c:pt>
                <c:pt idx="1">
                  <c:v>Traditional DTC/omnichannel</c:v>
                </c:pt>
                <c:pt idx="2">
                  <c:v>Wholesale manufacturer</c:v>
                </c:pt>
                <c:pt idx="3">
                  <c:v>Digital first multibrand</c:v>
                </c:pt>
                <c:pt idx="4">
                  <c:v>Multibrand omnichannel</c:v>
                </c:pt>
                <c:pt idx="5">
                  <c:v>Other</c:v>
                </c:pt>
              </c:strCache>
            </c:strRef>
          </c:cat>
          <c:val>
            <c:numRef>
              <c:f>Sheet1!$B$2:$B$7</c:f>
              <c:numCache>
                <c:formatCode>0%</c:formatCode>
                <c:ptCount val="6"/>
                <c:pt idx="0">
                  <c:v>0.37</c:v>
                </c:pt>
                <c:pt idx="1">
                  <c:v>0.23</c:v>
                </c:pt>
                <c:pt idx="2">
                  <c:v>0.19</c:v>
                </c:pt>
                <c:pt idx="3">
                  <c:v>0.1</c:v>
                </c:pt>
                <c:pt idx="4">
                  <c:v>0.09</c:v>
                </c:pt>
                <c:pt idx="5">
                  <c:v>0.01</c:v>
                </c:pt>
              </c:numCache>
            </c:numRef>
          </c:val>
          <c:extLst>
            <c:ext xmlns:c16="http://schemas.microsoft.com/office/drawing/2014/chart" uri="{C3380CC4-5D6E-409C-BE32-E72D297353CC}">
              <c16:uniqueId val="{00000000-1543-4D69-BFF9-AE19FCC0FE9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should be much higher</c:v>
                </c:pt>
                <c:pt idx="1">
                  <c:v>They should be somewhat higher</c:v>
                </c:pt>
                <c:pt idx="2">
                  <c:v>They should be the same</c:v>
                </c:pt>
                <c:pt idx="3">
                  <c:v>They should be somewhat lower</c:v>
                </c:pt>
                <c:pt idx="4">
                  <c:v>They should be much lower</c:v>
                </c:pt>
              </c:strCache>
            </c:strRef>
          </c:cat>
          <c:val>
            <c:numRef>
              <c:f>Sheet1!$B$2:$B$6</c:f>
              <c:numCache>
                <c:formatCode>0%</c:formatCode>
                <c:ptCount val="5"/>
                <c:pt idx="0">
                  <c:v>0.06</c:v>
                </c:pt>
                <c:pt idx="1">
                  <c:v>0.21</c:v>
                </c:pt>
                <c:pt idx="2">
                  <c:v>0.42</c:v>
                </c:pt>
                <c:pt idx="3">
                  <c:v>0.28999999999999998</c:v>
                </c:pt>
                <c:pt idx="4">
                  <c:v>0.01</c:v>
                </c:pt>
              </c:numCache>
            </c:numRef>
          </c:val>
          <c:extLst>
            <c:ext xmlns:c16="http://schemas.microsoft.com/office/drawing/2014/chart" uri="{C3380CC4-5D6E-409C-BE32-E72D297353CC}">
              <c16:uniqueId val="{00000000-375A-404A-89AA-FCBBC900EFAC}"/>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spending levels down on gifts and holiday products</c:v>
                </c:pt>
                <c:pt idx="1">
                  <c:v>Inflation which force us to raise prices for consumers</c:v>
                </c:pt>
                <c:pt idx="2">
                  <c:v>Late deliveries by carriers/shippers</c:v>
                </c:pt>
                <c:pt idx="3">
                  <c:v>Supply chain issues</c:v>
                </c:pt>
                <c:pt idx="4">
                  <c:v>Labor shortages in fulfillment</c:v>
                </c:pt>
                <c:pt idx="5">
                  <c:v>Labor shortages in stores</c:v>
                </c:pt>
              </c:strCache>
            </c:strRef>
          </c:cat>
          <c:val>
            <c:numRef>
              <c:f>Sheet1!$B$2:$B$7</c:f>
              <c:numCache>
                <c:formatCode>0%</c:formatCode>
                <c:ptCount val="6"/>
                <c:pt idx="0">
                  <c:v>0.8</c:v>
                </c:pt>
                <c:pt idx="1">
                  <c:v>0.39</c:v>
                </c:pt>
                <c:pt idx="2">
                  <c:v>0.19</c:v>
                </c:pt>
                <c:pt idx="3">
                  <c:v>0.17</c:v>
                </c:pt>
                <c:pt idx="4">
                  <c:v>7.0000000000000007E-2</c:v>
                </c:pt>
                <c:pt idx="5">
                  <c:v>0.06</c:v>
                </c:pt>
              </c:numCache>
            </c:numRef>
          </c:val>
          <c:extLst>
            <c:ext xmlns:c16="http://schemas.microsoft.com/office/drawing/2014/chart" uri="{C3380CC4-5D6E-409C-BE32-E72D297353CC}">
              <c16:uniqueId val="{00000000-9236-4C6D-B811-35B140234ECF}"/>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More than 2 weeks</c:v>
                </c:pt>
                <c:pt idx="1">
                  <c:v>7-14 days before</c:v>
                </c:pt>
                <c:pt idx="2">
                  <c:v>2-6 days before</c:v>
                </c:pt>
                <c:pt idx="3">
                  <c:v>1 day before</c:v>
                </c:pt>
                <c:pt idx="4">
                  <c:v>Same day</c:v>
                </c:pt>
                <c:pt idx="5">
                  <c:v>We don’t know yet</c:v>
                </c:pt>
              </c:strCache>
            </c:strRef>
          </c:cat>
          <c:val>
            <c:numRef>
              <c:f>Sheet1!$B$2:$B$7</c:f>
              <c:numCache>
                <c:formatCode>0%</c:formatCode>
                <c:ptCount val="6"/>
                <c:pt idx="0">
                  <c:v>7.0000000000000007E-2</c:v>
                </c:pt>
                <c:pt idx="1">
                  <c:v>0.46</c:v>
                </c:pt>
                <c:pt idx="2">
                  <c:v>0.31</c:v>
                </c:pt>
                <c:pt idx="3">
                  <c:v>0.01</c:v>
                </c:pt>
                <c:pt idx="4">
                  <c:v>0.01</c:v>
                </c:pt>
                <c:pt idx="5">
                  <c:v>0.13</c:v>
                </c:pt>
              </c:numCache>
            </c:numRef>
          </c:val>
          <c:extLst>
            <c:ext xmlns:c16="http://schemas.microsoft.com/office/drawing/2014/chart" uri="{C3380CC4-5D6E-409C-BE32-E72D297353CC}">
              <c16:uniqueId val="{00000000-4375-4CD3-807F-E92E6506D6B0}"/>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5+ days</c:v>
                </c:pt>
                <c:pt idx="1">
                  <c:v>4 days</c:v>
                </c:pt>
                <c:pt idx="2">
                  <c:v>3 days</c:v>
                </c:pt>
                <c:pt idx="3">
                  <c:v>2 days</c:v>
                </c:pt>
                <c:pt idx="4">
                  <c:v>Next day</c:v>
                </c:pt>
                <c:pt idx="5">
                  <c:v>Same day</c:v>
                </c:pt>
                <c:pt idx="6">
                  <c:v>We don't know yet</c:v>
                </c:pt>
              </c:strCache>
            </c:strRef>
          </c:cat>
          <c:val>
            <c:numRef>
              <c:f>Sheet1!$B$2:$B$8</c:f>
              <c:numCache>
                <c:formatCode>0%</c:formatCode>
                <c:ptCount val="7"/>
                <c:pt idx="0">
                  <c:v>0.33</c:v>
                </c:pt>
                <c:pt idx="1">
                  <c:v>0.21</c:v>
                </c:pt>
                <c:pt idx="2">
                  <c:v>0.14000000000000001</c:v>
                </c:pt>
                <c:pt idx="3">
                  <c:v>0.14000000000000001</c:v>
                </c:pt>
                <c:pt idx="4">
                  <c:v>0.01</c:v>
                </c:pt>
                <c:pt idx="5">
                  <c:v>0.01</c:v>
                </c:pt>
                <c:pt idx="6">
                  <c:v>0.14000000000000001</c:v>
                </c:pt>
              </c:numCache>
            </c:numRef>
          </c:val>
          <c:extLst>
            <c:ext xmlns:c16="http://schemas.microsoft.com/office/drawing/2014/chart" uri="{C3380CC4-5D6E-409C-BE32-E72D297353CC}">
              <c16:uniqueId val="{00000000-A590-4344-9D07-8AA154EC0BE5}"/>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84927884308286"/>
          <c:y val="3.0919016301647426E-2"/>
          <c:w val="0.38691633557750049"/>
          <c:h val="0.9381619673967051"/>
        </c:manualLayout>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spending levels down on gifts and holiday products</c:v>
                </c:pt>
                <c:pt idx="1">
                  <c:v>Labor shortages in stores </c:v>
                </c:pt>
                <c:pt idx="2">
                  <c:v>Inflation which will force us to raise our prices to consumers</c:v>
                </c:pt>
                <c:pt idx="3">
                  <c:v>Labor shortages in fulfillment </c:v>
                </c:pt>
                <c:pt idx="4">
                  <c:v>Late deliveries by carriers/shippers </c:v>
                </c:pt>
                <c:pt idx="5">
                  <c:v>Supply chain issues</c:v>
                </c:pt>
              </c:strCache>
            </c:strRef>
          </c:cat>
          <c:val>
            <c:numRef>
              <c:f>Sheet1!$B$2:$B$7</c:f>
              <c:numCache>
                <c:formatCode>0%</c:formatCode>
                <c:ptCount val="6"/>
                <c:pt idx="0">
                  <c:v>0.21429999999999999</c:v>
                </c:pt>
                <c:pt idx="1">
                  <c:v>0.22620000000000001</c:v>
                </c:pt>
                <c:pt idx="2">
                  <c:v>0.38100000000000001</c:v>
                </c:pt>
                <c:pt idx="3">
                  <c:v>0.57140000000000002</c:v>
                </c:pt>
                <c:pt idx="4">
                  <c:v>0.75</c:v>
                </c:pt>
                <c:pt idx="5">
                  <c:v>0.76190000000000002</c:v>
                </c:pt>
              </c:numCache>
            </c:numRef>
          </c:val>
          <c:extLst>
            <c:ext xmlns:c16="http://schemas.microsoft.com/office/drawing/2014/chart" uri="{C3380CC4-5D6E-409C-BE32-E72D297353CC}">
              <c16:uniqueId val="{00000000-13E8-4B82-92F5-DBBB954805FE}"/>
            </c:ext>
          </c:extLst>
        </c:ser>
        <c:dLbls>
          <c:dLblPos val="outEnd"/>
          <c:showLegendKey val="0"/>
          <c:showVal val="1"/>
          <c:showCatName val="0"/>
          <c:showSerName val="0"/>
          <c:showPercent val="0"/>
          <c:showBubbleSize val="0"/>
        </c:dLbls>
        <c:gapWidth val="182"/>
        <c:axId val="1851795759"/>
        <c:axId val="1851790351"/>
      </c:barChart>
      <c:catAx>
        <c:axId val="1851795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51790351"/>
        <c:crosses val="autoZero"/>
        <c:auto val="1"/>
        <c:lblAlgn val="ctr"/>
        <c:lblOffset val="100"/>
        <c:noMultiLvlLbl val="0"/>
      </c:catAx>
      <c:valAx>
        <c:axId val="1851790351"/>
        <c:scaling>
          <c:orientation val="minMax"/>
        </c:scaling>
        <c:delete val="1"/>
        <c:axPos val="b"/>
        <c:numFmt formatCode="0%" sourceLinked="1"/>
        <c:majorTickMark val="none"/>
        <c:minorTickMark val="none"/>
        <c:tickLblPos val="nextTo"/>
        <c:crossAx val="1851795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spending levels down on gifts and holiday products</c:v>
                </c:pt>
                <c:pt idx="1">
                  <c:v>Inflation which force us to raise prices for consumers</c:v>
                </c:pt>
                <c:pt idx="2">
                  <c:v>Late deliveries by carriers/shippers</c:v>
                </c:pt>
                <c:pt idx="3">
                  <c:v>Supply chain issues</c:v>
                </c:pt>
                <c:pt idx="4">
                  <c:v>Labor shortages in fulfillment</c:v>
                </c:pt>
                <c:pt idx="5">
                  <c:v>Labor shortages in stores</c:v>
                </c:pt>
              </c:strCache>
            </c:strRef>
          </c:cat>
          <c:val>
            <c:numRef>
              <c:f>Sheet1!$B$2:$B$7</c:f>
              <c:numCache>
                <c:formatCode>0%</c:formatCode>
                <c:ptCount val="6"/>
                <c:pt idx="0">
                  <c:v>0.8</c:v>
                </c:pt>
                <c:pt idx="1">
                  <c:v>0.39</c:v>
                </c:pt>
                <c:pt idx="2">
                  <c:v>0.19</c:v>
                </c:pt>
                <c:pt idx="3">
                  <c:v>0.17</c:v>
                </c:pt>
                <c:pt idx="4">
                  <c:v>7.0000000000000007E-2</c:v>
                </c:pt>
                <c:pt idx="5">
                  <c:v>0.06</c:v>
                </c:pt>
              </c:numCache>
            </c:numRef>
          </c:val>
          <c:extLst>
            <c:ext xmlns:c16="http://schemas.microsoft.com/office/drawing/2014/chart" uri="{C3380CC4-5D6E-409C-BE32-E72D297353CC}">
              <c16:uniqueId val="{00000000-6E9F-40EC-9273-93814D369BAB}"/>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Partnerships with influencers or celebrities</c:v>
                </c:pt>
                <c:pt idx="1">
                  <c:v>Exclusive holiday products</c:v>
                </c:pt>
                <c:pt idx="2">
                  <c:v>Loyalty programs</c:v>
                </c:pt>
                <c:pt idx="3">
                  <c:v>Community engagement and charity initiatives</c:v>
                </c:pt>
              </c:strCache>
            </c:strRef>
          </c:cat>
          <c:val>
            <c:numRef>
              <c:f>Sheet1!$B$2:$B$5</c:f>
              <c:numCache>
                <c:formatCode>0%</c:formatCode>
                <c:ptCount val="4"/>
                <c:pt idx="0">
                  <c:v>0.5</c:v>
                </c:pt>
                <c:pt idx="1">
                  <c:v>0.41</c:v>
                </c:pt>
                <c:pt idx="2">
                  <c:v>0.38</c:v>
                </c:pt>
                <c:pt idx="3">
                  <c:v>0.25</c:v>
                </c:pt>
              </c:numCache>
            </c:numRef>
          </c:val>
          <c:extLst>
            <c:ext xmlns:c16="http://schemas.microsoft.com/office/drawing/2014/chart" uri="{C3380CC4-5D6E-409C-BE32-E72D297353CC}">
              <c16:uniqueId val="{00000000-ED8E-4003-8A34-045E6C938A06}"/>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Expect to spend much less</c:v>
                </c:pt>
                <c:pt idx="1">
                  <c:v>Somewhat less</c:v>
                </c:pt>
                <c:pt idx="2">
                  <c:v>Same as last year</c:v>
                </c:pt>
                <c:pt idx="3">
                  <c:v>Somwhat more</c:v>
                </c:pt>
                <c:pt idx="4">
                  <c:v>Expect to spend much more</c:v>
                </c:pt>
                <c:pt idx="5">
                  <c:v>Don't know</c:v>
                </c:pt>
              </c:strCache>
            </c:strRef>
          </c:cat>
          <c:val>
            <c:numRef>
              <c:f>Sheet1!$B$2:$B$7</c:f>
              <c:numCache>
                <c:formatCode>0%</c:formatCode>
                <c:ptCount val="6"/>
                <c:pt idx="0">
                  <c:v>0.2</c:v>
                </c:pt>
                <c:pt idx="1">
                  <c:v>0.12</c:v>
                </c:pt>
                <c:pt idx="2">
                  <c:v>0.31</c:v>
                </c:pt>
                <c:pt idx="3">
                  <c:v>0.06</c:v>
                </c:pt>
                <c:pt idx="4">
                  <c:v>0.03</c:v>
                </c:pt>
                <c:pt idx="5">
                  <c:v>0.28000000000000003</c:v>
                </c:pt>
              </c:numCache>
            </c:numRef>
          </c:val>
          <c:extLst>
            <c:ext xmlns:c16="http://schemas.microsoft.com/office/drawing/2014/chart" uri="{C3380CC4-5D6E-409C-BE32-E72D297353CC}">
              <c16:uniqueId val="{00000000-E40E-4C31-BB85-A77F28DC0D36}"/>
            </c:ext>
          </c:extLst>
        </c:ser>
        <c:dLbls>
          <c:dLblPos val="outEnd"/>
          <c:showLegendKey val="0"/>
          <c:showVal val="1"/>
          <c:showCatName val="0"/>
          <c:showSerName val="0"/>
          <c:showPercent val="0"/>
          <c:showBubbleSize val="0"/>
        </c:dLbls>
        <c:gapWidth val="182"/>
        <c:axId val="242178224"/>
        <c:axId val="242177104"/>
      </c:barChart>
      <c:catAx>
        <c:axId val="242178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2177104"/>
        <c:crosses val="autoZero"/>
        <c:auto val="1"/>
        <c:lblAlgn val="ctr"/>
        <c:lblOffset val="100"/>
        <c:noMultiLvlLbl val="0"/>
      </c:catAx>
      <c:valAx>
        <c:axId val="242177104"/>
        <c:scaling>
          <c:orientation val="minMax"/>
        </c:scaling>
        <c:delete val="1"/>
        <c:axPos val="t"/>
        <c:numFmt formatCode="0%" sourceLinked="1"/>
        <c:majorTickMark val="none"/>
        <c:minorTickMark val="none"/>
        <c:tickLblPos val="nextTo"/>
        <c:crossAx val="24217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7672659928462606"/>
          <c:y val="4.2017628154517796E-2"/>
          <c:w val="0.43245294758357389"/>
          <c:h val="0.70324215477946761"/>
        </c:manualLayout>
      </c:layout>
      <c:pieChart>
        <c:varyColors val="1"/>
        <c:ser>
          <c:idx val="0"/>
          <c:order val="0"/>
          <c:tx>
            <c:strRef>
              <c:f>Sheet1!$B$1</c:f>
              <c:strCache>
                <c:ptCount val="1"/>
                <c:pt idx="0">
                  <c:v>Sales</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D460-4CDA-93A5-34729697CD60}"/>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D460-4CDA-93A5-34729697CD60}"/>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D460-4CDA-93A5-34729697CD60}"/>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D460-4CDA-93A5-34729697CD60}"/>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D460-4CDA-93A5-34729697CD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$10MM</c:v>
                </c:pt>
                <c:pt idx="1">
                  <c:v>$10-100MM</c:v>
                </c:pt>
                <c:pt idx="2">
                  <c:v>$100-500MM</c:v>
                </c:pt>
                <c:pt idx="3">
                  <c:v>$500MM-1B</c:v>
                </c:pt>
                <c:pt idx="4">
                  <c:v>More than $1B</c:v>
                </c:pt>
              </c:strCache>
            </c:strRef>
          </c:cat>
          <c:val>
            <c:numRef>
              <c:f>Sheet1!$B$2:$B$6</c:f>
              <c:numCache>
                <c:formatCode>0%</c:formatCode>
                <c:ptCount val="5"/>
                <c:pt idx="0">
                  <c:v>0.14000000000000001</c:v>
                </c:pt>
                <c:pt idx="1">
                  <c:v>0.36</c:v>
                </c:pt>
                <c:pt idx="2">
                  <c:v>0.28000000000000003</c:v>
                </c:pt>
                <c:pt idx="3">
                  <c:v>0.12</c:v>
                </c:pt>
                <c:pt idx="4">
                  <c:v>0.09</c:v>
                </c:pt>
              </c:numCache>
            </c:numRef>
          </c:val>
          <c:extLst>
            <c:ext xmlns:c16="http://schemas.microsoft.com/office/drawing/2014/chart" uri="{C3380CC4-5D6E-409C-BE32-E72D297353CC}">
              <c16:uniqueId val="{0000000C-D460-4CDA-93A5-34729697CD6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better</c:v>
                </c:pt>
                <c:pt idx="1">
                  <c:v>Somewhat better</c:v>
                </c:pt>
                <c:pt idx="2">
                  <c:v>Same</c:v>
                </c:pt>
                <c:pt idx="3">
                  <c:v>Somewhat worse</c:v>
                </c:pt>
                <c:pt idx="4">
                  <c:v>Much worse</c:v>
                </c:pt>
              </c:strCache>
            </c:strRef>
          </c:cat>
          <c:val>
            <c:numRef>
              <c:f>Sheet1!$B$2:$B$6</c:f>
              <c:numCache>
                <c:formatCode>0%</c:formatCode>
                <c:ptCount val="5"/>
                <c:pt idx="0">
                  <c:v>0.09</c:v>
                </c:pt>
                <c:pt idx="1">
                  <c:v>0.34</c:v>
                </c:pt>
                <c:pt idx="2">
                  <c:v>0.31</c:v>
                </c:pt>
                <c:pt idx="3">
                  <c:v>0.24</c:v>
                </c:pt>
                <c:pt idx="4">
                  <c:v>0.01</c:v>
                </c:pt>
              </c:numCache>
            </c:numRef>
          </c:val>
          <c:extLst>
            <c:ext xmlns:c16="http://schemas.microsoft.com/office/drawing/2014/chart" uri="{C3380CC4-5D6E-409C-BE32-E72D297353CC}">
              <c16:uniqueId val="{00000000-375A-404A-89AA-FCBBC900EFAC}"/>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9921873774491033"/>
          <c:w val="0.96562499999999996"/>
          <c:h val="0.77500001384104245"/>
        </c:manualLayout>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Walmart</c:v>
                </c:pt>
                <c:pt idx="1">
                  <c:v>Costco</c:v>
                </c:pt>
                <c:pt idx="2">
                  <c:v>American Eagle Outfitters</c:v>
                </c:pt>
                <c:pt idx="3">
                  <c:v>Target</c:v>
                </c:pt>
                <c:pt idx="4">
                  <c:v>The Home Depot</c:v>
                </c:pt>
                <c:pt idx="5">
                  <c:v>The Home Depot</c:v>
                </c:pt>
                <c:pt idx="6">
                  <c:v>Nordstrom</c:v>
                </c:pt>
                <c:pt idx="7">
                  <c:v>Best Buy</c:v>
                </c:pt>
              </c:strCache>
            </c:strRef>
          </c:cat>
          <c:val>
            <c:numRef>
              <c:f>Sheet1!$B$2:$B$9</c:f>
              <c:numCache>
                <c:formatCode>0%</c:formatCode>
                <c:ptCount val="8"/>
                <c:pt idx="0">
                  <c:v>0.22</c:v>
                </c:pt>
                <c:pt idx="1">
                  <c:v>0.21</c:v>
                </c:pt>
                <c:pt idx="2">
                  <c:v>0.12</c:v>
                </c:pt>
                <c:pt idx="3" formatCode="0.0%">
                  <c:v>1.4E-2</c:v>
                </c:pt>
                <c:pt idx="4" formatCode="0.0%">
                  <c:v>1.0999999999999999E-2</c:v>
                </c:pt>
                <c:pt idx="5">
                  <c:v>0.01</c:v>
                </c:pt>
                <c:pt idx="6" formatCode="0.0%">
                  <c:v>-8.0000000000000002E-3</c:v>
                </c:pt>
                <c:pt idx="7" formatCode="0.0%">
                  <c:v>-6.0999999999999999E-2</c:v>
                </c:pt>
              </c:numCache>
            </c:numRef>
          </c:val>
          <c:extLst>
            <c:ext xmlns:c16="http://schemas.microsoft.com/office/drawing/2014/chart" uri="{C3380CC4-5D6E-409C-BE32-E72D297353CC}">
              <c16:uniqueId val="{00000000-EA6B-40D3-A40F-53A52BF043AD}"/>
            </c:ext>
          </c:extLst>
        </c:ser>
        <c:dLbls>
          <c:dLblPos val="outEnd"/>
          <c:showLegendKey val="0"/>
          <c:showVal val="1"/>
          <c:showCatName val="0"/>
          <c:showSerName val="0"/>
          <c:showPercent val="0"/>
          <c:showBubbleSize val="0"/>
        </c:dLbls>
        <c:gapWidth val="182"/>
        <c:axId val="1519386144"/>
        <c:axId val="1555847888"/>
      </c:barChart>
      <c:catAx>
        <c:axId val="1519386144"/>
        <c:scaling>
          <c:orientation val="maxMin"/>
        </c:scaling>
        <c:delete val="1"/>
        <c:axPos val="l"/>
        <c:numFmt formatCode="General" sourceLinked="1"/>
        <c:majorTickMark val="out"/>
        <c:minorTickMark val="none"/>
        <c:tickLblPos val="nextTo"/>
        <c:crossAx val="1555847888"/>
        <c:crosses val="autoZero"/>
        <c:auto val="1"/>
        <c:lblAlgn val="ctr"/>
        <c:lblOffset val="100"/>
        <c:noMultiLvlLbl val="0"/>
      </c:catAx>
      <c:valAx>
        <c:axId val="1555847888"/>
        <c:scaling>
          <c:orientation val="minMax"/>
        </c:scaling>
        <c:delete val="1"/>
        <c:axPos val="t"/>
        <c:numFmt formatCode="0%" sourceLinked="1"/>
        <c:majorTickMark val="none"/>
        <c:minorTickMark val="none"/>
        <c:tickLblPos val="nextTo"/>
        <c:crossAx val="151938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43624342010701E-2"/>
          <c:y val="3.1484797823424601E-2"/>
          <c:w val="0.9216687917310562"/>
          <c:h val="0.96851520217657538"/>
        </c:manualLayout>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05FC-43E5-880E-9EB333B15B2D}"/>
              </c:ext>
            </c:extLst>
          </c:dPt>
          <c:dPt>
            <c:idx val="3"/>
            <c:invertIfNegative val="0"/>
            <c:bubble3D val="0"/>
            <c:spPr>
              <a:solidFill>
                <a:schemeClr val="tx1"/>
              </a:solidFill>
              <a:ln>
                <a:noFill/>
              </a:ln>
              <a:effectLst/>
            </c:spPr>
            <c:extLst>
              <c:ext xmlns:c16="http://schemas.microsoft.com/office/drawing/2014/chart" uri="{C3380CC4-5D6E-409C-BE32-E72D297353CC}">
                <c16:uniqueId val="{00000003-05FC-43E5-880E-9EB333B15B2D}"/>
              </c:ext>
            </c:extLst>
          </c:dPt>
          <c:dPt>
            <c:idx val="4"/>
            <c:invertIfNegative val="0"/>
            <c:bubble3D val="0"/>
            <c:spPr>
              <a:solidFill>
                <a:schemeClr val="tx1"/>
              </a:solidFill>
              <a:ln>
                <a:noFill/>
              </a:ln>
              <a:effectLst/>
            </c:spPr>
            <c:extLst>
              <c:ext xmlns:c16="http://schemas.microsoft.com/office/drawing/2014/chart" uri="{C3380CC4-5D6E-409C-BE32-E72D297353CC}">
                <c16:uniqueId val="{00000005-05FC-43E5-880E-9EB333B15B2D}"/>
              </c:ext>
            </c:extLst>
          </c:dPt>
          <c:dPt>
            <c:idx val="5"/>
            <c:invertIfNegative val="0"/>
            <c:bubble3D val="0"/>
            <c:spPr>
              <a:solidFill>
                <a:schemeClr val="tx1"/>
              </a:solidFill>
              <a:ln>
                <a:noFill/>
              </a:ln>
              <a:effectLst/>
            </c:spPr>
            <c:extLst>
              <c:ext xmlns:c16="http://schemas.microsoft.com/office/drawing/2014/chart" uri="{C3380CC4-5D6E-409C-BE32-E72D297353CC}">
                <c16:uniqueId val="{00000001-0A6C-44DB-B419-779993DBE18A}"/>
              </c:ext>
            </c:extLst>
          </c:dPt>
          <c:dPt>
            <c:idx val="6"/>
            <c:invertIfNegative val="0"/>
            <c:bubble3D val="0"/>
            <c:spPr>
              <a:solidFill>
                <a:schemeClr val="tx1"/>
              </a:solidFill>
              <a:ln>
                <a:noFill/>
              </a:ln>
              <a:effectLst/>
            </c:spPr>
            <c:extLst>
              <c:ext xmlns:c16="http://schemas.microsoft.com/office/drawing/2014/chart" uri="{C3380CC4-5D6E-409C-BE32-E72D297353CC}">
                <c16:uniqueId val="{00000003-0A6C-44DB-B419-779993DBE18A}"/>
              </c:ext>
            </c:extLst>
          </c:dPt>
          <c:dPt>
            <c:idx val="7"/>
            <c:invertIfNegative val="0"/>
            <c:bubble3D val="0"/>
            <c:spPr>
              <a:solidFill>
                <a:schemeClr val="tx1"/>
              </a:solidFill>
              <a:ln>
                <a:noFill/>
              </a:ln>
              <a:effectLst/>
            </c:spPr>
            <c:extLst>
              <c:ext xmlns:c16="http://schemas.microsoft.com/office/drawing/2014/chart" uri="{C3380CC4-5D6E-409C-BE32-E72D297353CC}">
                <c16:uniqueId val="{00000001-7883-4D61-BCFD-00A825B701DD}"/>
              </c:ext>
            </c:extLst>
          </c:dPt>
          <c:dPt>
            <c:idx val="9"/>
            <c:invertIfNegative val="0"/>
            <c:bubble3D val="0"/>
            <c:spPr>
              <a:solidFill>
                <a:schemeClr val="tx1"/>
              </a:solidFill>
              <a:ln>
                <a:noFill/>
              </a:ln>
              <a:effectLst/>
            </c:spPr>
            <c:extLst>
              <c:ext xmlns:c16="http://schemas.microsoft.com/office/drawing/2014/chart" uri="{C3380CC4-5D6E-409C-BE32-E72D297353CC}">
                <c16:uniqueId val="{00000003-7883-4D61-BCFD-00A825B701DD}"/>
              </c:ext>
            </c:extLst>
          </c:dPt>
          <c:dPt>
            <c:idx val="10"/>
            <c:invertIfNegative val="0"/>
            <c:bubble3D val="0"/>
            <c:spPr>
              <a:solidFill>
                <a:schemeClr val="tx1"/>
              </a:solidFill>
              <a:ln>
                <a:noFill/>
              </a:ln>
              <a:effectLst/>
            </c:spPr>
            <c:extLst>
              <c:ext xmlns:c16="http://schemas.microsoft.com/office/drawing/2014/chart" uri="{C3380CC4-5D6E-409C-BE32-E72D297353CC}">
                <c16:uniqueId val="{00000004-7883-4D61-BCFD-00A825B701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Furniture stores</c:v>
                </c:pt>
                <c:pt idx="1">
                  <c:v>Home improvement</c:v>
                </c:pt>
                <c:pt idx="2">
                  <c:v>Department stores</c:v>
                </c:pt>
                <c:pt idx="3">
                  <c:v>Gas stations</c:v>
                </c:pt>
                <c:pt idx="4">
                  <c:v>Electronics stores</c:v>
                </c:pt>
                <c:pt idx="5">
                  <c:v>Grocery</c:v>
                </c:pt>
                <c:pt idx="6">
                  <c:v>Health and personal care stores</c:v>
                </c:pt>
                <c:pt idx="7">
                  <c:v>Auto dealers</c:v>
                </c:pt>
                <c:pt idx="8">
                  <c:v>Apparel, accessories and footwear</c:v>
                </c:pt>
                <c:pt idx="9">
                  <c:v>Restaurants</c:v>
                </c:pt>
                <c:pt idx="10">
                  <c:v>Pureplay eCommerce</c:v>
                </c:pt>
              </c:strCache>
            </c:strRef>
          </c:cat>
          <c:val>
            <c:numRef>
              <c:f>Sheet1!$B$2:$B$12</c:f>
              <c:numCache>
                <c:formatCode>0%</c:formatCode>
                <c:ptCount val="11"/>
                <c:pt idx="0">
                  <c:v>-0.08</c:v>
                </c:pt>
                <c:pt idx="1">
                  <c:v>-0.03</c:v>
                </c:pt>
                <c:pt idx="2">
                  <c:v>-0.02</c:v>
                </c:pt>
                <c:pt idx="3">
                  <c:v>-0.01</c:v>
                </c:pt>
                <c:pt idx="4">
                  <c:v>0.01</c:v>
                </c:pt>
                <c:pt idx="5">
                  <c:v>0.02</c:v>
                </c:pt>
                <c:pt idx="6">
                  <c:v>0.02</c:v>
                </c:pt>
                <c:pt idx="7">
                  <c:v>0.02</c:v>
                </c:pt>
                <c:pt idx="8">
                  <c:v>0.03</c:v>
                </c:pt>
                <c:pt idx="9">
                  <c:v>0.06</c:v>
                </c:pt>
                <c:pt idx="10">
                  <c:v>0.09</c:v>
                </c:pt>
              </c:numCache>
            </c:numRef>
          </c:val>
          <c:extLst>
            <c:ext xmlns:c16="http://schemas.microsoft.com/office/drawing/2014/chart" uri="{C3380CC4-5D6E-409C-BE32-E72D297353CC}">
              <c16:uniqueId val="{0000000C-B941-47E6-B8A6-BFCAA66561A4}"/>
            </c:ext>
          </c:extLst>
        </c:ser>
        <c:dLbls>
          <c:dLblPos val="outEnd"/>
          <c:showLegendKey val="0"/>
          <c:showVal val="1"/>
          <c:showCatName val="0"/>
          <c:showSerName val="0"/>
          <c:showPercent val="0"/>
          <c:showBubbleSize val="0"/>
        </c:dLbls>
        <c:gapWidth val="182"/>
        <c:axId val="212410640"/>
        <c:axId val="212413920"/>
      </c:barChart>
      <c:catAx>
        <c:axId val="212410640"/>
        <c:scaling>
          <c:orientation val="minMax"/>
        </c:scaling>
        <c:delete val="1"/>
        <c:axPos val="l"/>
        <c:numFmt formatCode="General" sourceLinked="1"/>
        <c:majorTickMark val="none"/>
        <c:minorTickMark val="none"/>
        <c:tickLblPos val="nextTo"/>
        <c:crossAx val="212413920"/>
        <c:crosses val="autoZero"/>
        <c:auto val="1"/>
        <c:lblAlgn val="ctr"/>
        <c:lblOffset val="100"/>
        <c:noMultiLvlLbl val="0"/>
      </c:catAx>
      <c:valAx>
        <c:axId val="212413920"/>
        <c:scaling>
          <c:orientation val="minMax"/>
        </c:scaling>
        <c:delete val="1"/>
        <c:axPos val="b"/>
        <c:numFmt formatCode="0%" sourceLinked="1"/>
        <c:majorTickMark val="none"/>
        <c:minorTickMark val="none"/>
        <c:tickLblPos val="nextTo"/>
        <c:crossAx val="21241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Promoting more</c:v>
                </c:pt>
                <c:pt idx="1">
                  <c:v>Promoting same</c:v>
                </c:pt>
                <c:pt idx="2">
                  <c:v>Promoting less</c:v>
                </c:pt>
              </c:strCache>
            </c:strRef>
          </c:cat>
          <c:val>
            <c:numRef>
              <c:f>Sheet1!$B$2:$B$4</c:f>
              <c:numCache>
                <c:formatCode>0%</c:formatCode>
                <c:ptCount val="3"/>
                <c:pt idx="0">
                  <c:v>0.3</c:v>
                </c:pt>
                <c:pt idx="1">
                  <c:v>0.59</c:v>
                </c:pt>
                <c:pt idx="2">
                  <c:v>0.11</c:v>
                </c:pt>
              </c:numCache>
            </c:numRef>
          </c:val>
          <c:extLst>
            <c:ext xmlns:c16="http://schemas.microsoft.com/office/drawing/2014/chart" uri="{C3380CC4-5D6E-409C-BE32-E72D297353CC}">
              <c16:uniqueId val="{00000000-868D-4952-8CFC-8ABC83FAC558}"/>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Promoting more</c:v>
                </c:pt>
                <c:pt idx="1">
                  <c:v>Promoting same</c:v>
                </c:pt>
                <c:pt idx="2">
                  <c:v>Promoting less</c:v>
                </c:pt>
              </c:strCache>
            </c:strRef>
          </c:cat>
          <c:val>
            <c:numRef>
              <c:f>Sheet1!$B$2:$B$4</c:f>
              <c:numCache>
                <c:formatCode>0%</c:formatCode>
                <c:ptCount val="3"/>
                <c:pt idx="0">
                  <c:v>0.22</c:v>
                </c:pt>
                <c:pt idx="1">
                  <c:v>0.65</c:v>
                </c:pt>
                <c:pt idx="2">
                  <c:v>0.13</c:v>
                </c:pt>
              </c:numCache>
            </c:numRef>
          </c:val>
          <c:extLst>
            <c:ext xmlns:c16="http://schemas.microsoft.com/office/drawing/2014/chart" uri="{C3380CC4-5D6E-409C-BE32-E72D297353CC}">
              <c16:uniqueId val="{00000000-B181-4110-86E4-8ADC2DB3880D}"/>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Promoting more</c:v>
                </c:pt>
                <c:pt idx="1">
                  <c:v>Promoting same</c:v>
                </c:pt>
                <c:pt idx="2">
                  <c:v>Promoting less</c:v>
                </c:pt>
              </c:strCache>
            </c:strRef>
          </c:cat>
          <c:val>
            <c:numRef>
              <c:f>Sheet1!$B$2:$B$4</c:f>
              <c:numCache>
                <c:formatCode>0%</c:formatCode>
                <c:ptCount val="3"/>
                <c:pt idx="0">
                  <c:v>0.21</c:v>
                </c:pt>
                <c:pt idx="1">
                  <c:v>0.69</c:v>
                </c:pt>
                <c:pt idx="2">
                  <c:v>0.1</c:v>
                </c:pt>
              </c:numCache>
            </c:numRef>
          </c:val>
          <c:extLst>
            <c:ext xmlns:c16="http://schemas.microsoft.com/office/drawing/2014/chart" uri="{C3380CC4-5D6E-409C-BE32-E72D297353CC}">
              <c16:uniqueId val="{00000000-D31B-4742-80E0-DC12864F417A}"/>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0-8BD8-49EC-8101-C1168BC33D4D}"/>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21C2-4580-A84E-E2D29817A679}"/>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4-21C2-4580-A84E-E2D29817A679}"/>
              </c:ext>
            </c:extLst>
          </c:dPt>
          <c:dPt>
            <c:idx val="6"/>
            <c:invertIfNegative val="0"/>
            <c:bubble3D val="0"/>
            <c:spPr>
              <a:solidFill>
                <a:schemeClr val="tx1"/>
              </a:solidFill>
              <a:ln>
                <a:noFill/>
              </a:ln>
              <a:effectLst/>
            </c:spPr>
            <c:extLst>
              <c:ext xmlns:c16="http://schemas.microsoft.com/office/drawing/2014/chart" uri="{C3380CC4-5D6E-409C-BE32-E72D297353CC}">
                <c16:uniqueId val="{00000001-8BD8-49EC-8101-C1168BC33D4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More shipping promotions</c:v>
                </c:pt>
                <c:pt idx="1">
                  <c:v>Higher thresholds on free shipping</c:v>
                </c:pt>
                <c:pt idx="2">
                  <c:v>More days of free shipping</c:v>
                </c:pt>
                <c:pt idx="3">
                  <c:v>Fewer days of free shipping</c:v>
                </c:pt>
                <c:pt idx="4">
                  <c:v>Lower thresholds for free shipping</c:v>
                </c:pt>
                <c:pt idx="5">
                  <c:v>More products covered by free shipping</c:v>
                </c:pt>
                <c:pt idx="6">
                  <c:v>Fewer shipping promotions</c:v>
                </c:pt>
                <c:pt idx="7">
                  <c:v>We aren't offering any free shipping this year</c:v>
                </c:pt>
                <c:pt idx="8">
                  <c:v>Fewer products covered by free shipping</c:v>
                </c:pt>
              </c:strCache>
            </c:strRef>
          </c:cat>
          <c:val>
            <c:numRef>
              <c:f>Sheet1!$B$2:$B$10</c:f>
              <c:numCache>
                <c:formatCode>0%</c:formatCode>
                <c:ptCount val="9"/>
                <c:pt idx="0">
                  <c:v>0.22</c:v>
                </c:pt>
                <c:pt idx="1">
                  <c:v>0.18</c:v>
                </c:pt>
                <c:pt idx="2">
                  <c:v>0.13</c:v>
                </c:pt>
                <c:pt idx="3">
                  <c:v>0.1</c:v>
                </c:pt>
                <c:pt idx="4">
                  <c:v>0.08</c:v>
                </c:pt>
                <c:pt idx="5">
                  <c:v>7.0000000000000007E-2</c:v>
                </c:pt>
                <c:pt idx="6">
                  <c:v>0.06</c:v>
                </c:pt>
                <c:pt idx="7">
                  <c:v>0.06</c:v>
                </c:pt>
                <c:pt idx="8">
                  <c:v>0.04</c:v>
                </c:pt>
              </c:numCache>
            </c:numRef>
          </c:val>
          <c:extLst>
            <c:ext xmlns:c16="http://schemas.microsoft.com/office/drawing/2014/chart" uri="{C3380CC4-5D6E-409C-BE32-E72D297353CC}">
              <c16:uniqueId val="{00000000-7422-4242-8BAC-1ABEE94552B7}"/>
            </c:ext>
          </c:extLst>
        </c:ser>
        <c:dLbls>
          <c:dLblPos val="outEnd"/>
          <c:showLegendKey val="0"/>
          <c:showVal val="1"/>
          <c:showCatName val="0"/>
          <c:showSerName val="0"/>
          <c:showPercent val="0"/>
          <c:showBubbleSize val="0"/>
        </c:dLbls>
        <c:gapWidth val="182"/>
        <c:axId val="1523371184"/>
        <c:axId val="1523371664"/>
      </c:barChart>
      <c:catAx>
        <c:axId val="152337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3371664"/>
        <c:crosses val="autoZero"/>
        <c:auto val="1"/>
        <c:lblAlgn val="ctr"/>
        <c:lblOffset val="100"/>
        <c:noMultiLvlLbl val="0"/>
      </c:catAx>
      <c:valAx>
        <c:axId val="1523371664"/>
        <c:scaling>
          <c:orientation val="minMax"/>
        </c:scaling>
        <c:delete val="1"/>
        <c:axPos val="t"/>
        <c:numFmt formatCode="0%" sourceLinked="1"/>
        <c:majorTickMark val="none"/>
        <c:minorTickMark val="none"/>
        <c:tickLblPos val="nextTo"/>
        <c:crossAx val="152337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0.16264</cdr:x>
      <cdr:y>0.1926</cdr:y>
    </cdr:from>
    <cdr:to>
      <cdr:x>0.28567</cdr:x>
      <cdr:y>0.29805</cdr:y>
    </cdr:to>
    <cdr:pic>
      <cdr:nvPicPr>
        <cdr:cNvPr id="2" name="chart">
          <a:extLst xmlns:a="http://schemas.openxmlformats.org/drawingml/2006/main">
            <a:ext uri="{FF2B5EF4-FFF2-40B4-BE49-F238E27FC236}">
              <a16:creationId xmlns:a16="http://schemas.microsoft.com/office/drawing/2014/main" id="{BB5D4326-92AF-76DD-D589-E7676ED50B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21904" y="1043609"/>
          <a:ext cx="1000000" cy="571429"/>
        </a:xfrm>
        <a:prstGeom xmlns:a="http://schemas.openxmlformats.org/drawingml/2006/main" prst="rect">
          <a:avLst/>
        </a:prstGeom>
      </cdr:spPr>
    </cdr:pic>
  </cdr:relSizeAnchor>
  <cdr:relSizeAnchor xmlns:cdr="http://schemas.openxmlformats.org/drawingml/2006/chartDrawing">
    <cdr:from>
      <cdr:x>0.19486</cdr:x>
      <cdr:y>0.50248</cdr:y>
    </cdr:from>
    <cdr:to>
      <cdr:x>0.26236</cdr:x>
      <cdr:y>0.60808</cdr:y>
    </cdr:to>
    <cdr:pic>
      <cdr:nvPicPr>
        <cdr:cNvPr id="3" name="chart">
          <a:extLst xmlns:a="http://schemas.openxmlformats.org/drawingml/2006/main">
            <a:ext uri="{FF2B5EF4-FFF2-40B4-BE49-F238E27FC236}">
              <a16:creationId xmlns:a16="http://schemas.microsoft.com/office/drawing/2014/main" id="{A96FF7AE-953E-0856-4961-DAD1EA527E6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583815" y="2722777"/>
          <a:ext cx="548682" cy="572197"/>
        </a:xfrm>
        <a:prstGeom xmlns:a="http://schemas.openxmlformats.org/drawingml/2006/main" prst="rect">
          <a:avLst/>
        </a:prstGeom>
      </cdr:spPr>
    </cdr:pic>
  </cdr:relSizeAnchor>
  <cdr:relSizeAnchor xmlns:cdr="http://schemas.openxmlformats.org/drawingml/2006/chartDrawing">
    <cdr:from>
      <cdr:x>0.33505</cdr:x>
      <cdr:y>0.79031</cdr:y>
    </cdr:from>
    <cdr:to>
      <cdr:x>0.45809</cdr:x>
      <cdr:y>0.88874</cdr:y>
    </cdr:to>
    <cdr:pic>
      <cdr:nvPicPr>
        <cdr:cNvPr id="4" name="chart">
          <a:extLst xmlns:a="http://schemas.openxmlformats.org/drawingml/2006/main">
            <a:ext uri="{FF2B5EF4-FFF2-40B4-BE49-F238E27FC236}">
              <a16:creationId xmlns:a16="http://schemas.microsoft.com/office/drawing/2014/main" id="{C5C73C33-2067-907F-3807-233E5CF981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723321" y="4282434"/>
          <a:ext cx="1000000" cy="533333"/>
        </a:xfrm>
        <a:prstGeom xmlns:a="http://schemas.openxmlformats.org/drawingml/2006/main" prst="rect">
          <a:avLst/>
        </a:prstGeom>
      </cdr:spPr>
    </cdr:pic>
  </cdr:relSizeAnchor>
  <cdr:relSizeAnchor xmlns:cdr="http://schemas.openxmlformats.org/drawingml/2006/chartDrawing">
    <cdr:from>
      <cdr:x>0.32649</cdr:x>
      <cdr:y>0.87473</cdr:y>
    </cdr:from>
    <cdr:to>
      <cdr:x>0.41871</cdr:x>
      <cdr:y>1</cdr:y>
    </cdr:to>
    <cdr:pic>
      <cdr:nvPicPr>
        <cdr:cNvPr id="5" name="chart">
          <a:extLst xmlns:a="http://schemas.openxmlformats.org/drawingml/2006/main">
            <a:ext uri="{FF2B5EF4-FFF2-40B4-BE49-F238E27FC236}">
              <a16:creationId xmlns:a16="http://schemas.microsoft.com/office/drawing/2014/main" id="{CEC4C772-2CBF-A510-06D9-1FCACF48CC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53748" y="4739883"/>
          <a:ext cx="749491" cy="67878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84094" y="8591550"/>
            <a:ext cx="2811555" cy="298018"/>
          </a:xfrm>
          <a:prstGeom prst="rect">
            <a:avLst/>
          </a:prstGeom>
        </p:spPr>
        <p:txBody>
          <a:bodyPr vert="horz" lIns="0" tIns="0" rIns="0" bIns="0" rtlCol="0" anchor="b"/>
          <a:lstStyle>
            <a:lvl1pPr algn="l">
              <a:defRPr sz="1200"/>
            </a:lvl1pPr>
          </a:lstStyle>
          <a:p>
            <a:pPr>
              <a:lnSpc>
                <a:spcPct val="93000"/>
              </a:lnSpc>
            </a:pPr>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5" name="Slide Number Placeholder 4"/>
          <p:cNvSpPr>
            <a:spLocks noGrp="1"/>
          </p:cNvSpPr>
          <p:nvPr>
            <p:ph type="sldNum" sz="quarter" idx="3"/>
          </p:nvPr>
        </p:nvSpPr>
        <p:spPr>
          <a:xfrm>
            <a:off x="5203825" y="8591550"/>
            <a:ext cx="1186217" cy="298018"/>
          </a:xfrm>
          <a:prstGeom prst="rect">
            <a:avLst/>
          </a:prstGeom>
        </p:spPr>
        <p:txBody>
          <a:bodyPr vert="horz" lIns="0" tIns="0" rIns="0" bIns="0" rtlCol="0" anchor="b"/>
          <a:lstStyle>
            <a:lvl1pPr algn="r">
              <a:defRPr sz="1200"/>
            </a:lvl1pPr>
          </a:lstStyle>
          <a:p>
            <a:pPr>
              <a:lnSpc>
                <a:spcPct val="93000"/>
              </a:lnSpc>
            </a:pPr>
            <a:fld id="{CCF787FE-A727-45E5-A50B-58A9041FD46F}" type="slidenum">
              <a:rPr lang="en-US" sz="80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52661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6875" y="555575"/>
            <a:ext cx="4962980" cy="2791677"/>
          </a:xfrm>
          <a:prstGeom prst="rect">
            <a:avLst/>
          </a:prstGeom>
          <a:noFill/>
          <a:ln w="9525">
            <a:solidFill>
              <a:schemeClr val="tx1">
                <a:lumMod val="50000"/>
                <a:lumOff val="50000"/>
              </a:schemeClr>
            </a:solidFill>
          </a:ln>
        </p:spPr>
        <p:txBody>
          <a:bodyPr vert="horz" lIns="91440" tIns="45720" rIns="91440" bIns="45720" rtlCol="0" anchor="ctr"/>
          <a:lstStyle/>
          <a:p>
            <a:r>
              <a:rPr lang="en-US"/>
              <a:t> </a:t>
            </a:r>
            <a:endParaRPr lang="en-US" dirty="0"/>
          </a:p>
        </p:txBody>
      </p:sp>
      <p:sp>
        <p:nvSpPr>
          <p:cNvPr id="5" name="Notes Placeholder 4"/>
          <p:cNvSpPr>
            <a:spLocks noGrp="1"/>
          </p:cNvSpPr>
          <p:nvPr>
            <p:ph type="body" sz="quarter" idx="3"/>
          </p:nvPr>
        </p:nvSpPr>
        <p:spPr>
          <a:xfrm>
            <a:off x="946875" y="3502090"/>
            <a:ext cx="4962980" cy="487811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44709" y="8588760"/>
            <a:ext cx="4700354" cy="300808"/>
          </a:xfrm>
          <a:prstGeom prst="rect">
            <a:avLst/>
          </a:prstGeom>
        </p:spPr>
        <p:txBody>
          <a:bodyPr vert="horz" lIns="0" tIns="0" rIns="0" bIns="0" rtlCol="0" anchor="b" anchorCtr="0"/>
          <a:lstStyle>
            <a:lvl1pPr>
              <a:def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defRPr>
            </a:lvl1pPr>
          </a:lstStyle>
          <a:p>
            <a:pPr>
              <a:lnSpc>
                <a:spcPct val="93000"/>
              </a:lnSpc>
            </a:pPr>
            <a:r>
              <a:rPr lang="en-US"/>
              <a:t>Footer</a:t>
            </a:r>
          </a:p>
        </p:txBody>
      </p:sp>
      <p:sp>
        <p:nvSpPr>
          <p:cNvPr id="7" name="Slide Number Placeholder 6"/>
          <p:cNvSpPr>
            <a:spLocks noGrp="1"/>
          </p:cNvSpPr>
          <p:nvPr>
            <p:ph type="sldNum" sz="quarter" idx="5"/>
          </p:nvPr>
        </p:nvSpPr>
        <p:spPr>
          <a:xfrm>
            <a:off x="5203825" y="8588760"/>
            <a:ext cx="1395413" cy="300808"/>
          </a:xfrm>
          <a:prstGeom prst="rect">
            <a:avLst/>
          </a:prstGeom>
        </p:spPr>
        <p:txBody>
          <a:bodyPr vert="horz" lIns="0" tIns="0" rIns="0" bIns="0" rtlCol="0" anchor="b" anchorCtr="0"/>
          <a:lstStyle>
            <a:lvl1pPr algn="r">
              <a:defRPr lang="en-US" sz="800" smtClean="0">
                <a:solidFill>
                  <a:schemeClr val="tx1">
                    <a:lumMod val="50000"/>
                    <a:lumOff val="50000"/>
                  </a:schemeClr>
                </a:solidFill>
                <a:latin typeface="Microsoft Sans Serif" panose="020B0604020202020204" pitchFamily="34" charset="0"/>
                <a:cs typeface="Microsoft Sans Serif" panose="020B0604020202020204" pitchFamily="34" charset="0"/>
              </a:defRPr>
            </a:lvl1pPr>
          </a:lstStyle>
          <a:p>
            <a:pPr>
              <a:lnSpc>
                <a:spcPct val="93000"/>
              </a:lnSpc>
            </a:pPr>
            <a:fld id="{785BB0B3-964C-4CDE-9D3D-0BF955B8C425}" type="slidenum">
              <a:rPr lang="en-US" smtClean="0"/>
              <a:pPr>
                <a:lnSpc>
                  <a:spcPct val="93000"/>
                </a:lnSpc>
              </a:pPr>
              <a:t>‹#›</a:t>
            </a:fld>
            <a:endParaRPr lang="en-US" dirty="0"/>
          </a:p>
        </p:txBody>
      </p:sp>
      <p:grpSp>
        <p:nvGrpSpPr>
          <p:cNvPr id="9" name="Group 8">
            <a:extLst>
              <a:ext uri="{FF2B5EF4-FFF2-40B4-BE49-F238E27FC236}">
                <a16:creationId xmlns:a16="http://schemas.microsoft.com/office/drawing/2014/main" id="{F0F1E818-FA5F-4CCD-96E9-99E0D1325B03}"/>
              </a:ext>
            </a:extLst>
          </p:cNvPr>
          <p:cNvGrpSpPr/>
          <p:nvPr/>
        </p:nvGrpSpPr>
        <p:grpSpPr>
          <a:xfrm>
            <a:off x="946875" y="233511"/>
            <a:ext cx="1062519" cy="167225"/>
            <a:chOff x="541020" y="397998"/>
            <a:chExt cx="1573530" cy="247650"/>
          </a:xfrm>
        </p:grpSpPr>
        <p:sp>
          <p:nvSpPr>
            <p:cNvPr id="10" name="Freeform: Shape 9">
              <a:extLst>
                <a:ext uri="{FF2B5EF4-FFF2-40B4-BE49-F238E27FC236}">
                  <a16:creationId xmlns:a16="http://schemas.microsoft.com/office/drawing/2014/main" id="{F7C212FB-EC5A-4BAD-8D11-A0A34351F54B}"/>
                </a:ext>
              </a:extLst>
            </p:cNvPr>
            <p:cNvSpPr/>
            <p:nvPr/>
          </p:nvSpPr>
          <p:spPr>
            <a:xfrm>
              <a:off x="1173480" y="503873"/>
              <a:ext cx="9525" cy="19050"/>
            </a:xfrm>
            <a:custGeom>
              <a:avLst/>
              <a:gdLst>
                <a:gd name="connsiteX0" fmla="*/ 0 w 0"/>
                <a:gd name="connsiteY0" fmla="*/ 0 h 19050"/>
                <a:gd name="connsiteX1" fmla="*/ 0 w 0"/>
                <a:gd name="connsiteY1" fmla="*/ 12382 h 19050"/>
                <a:gd name="connsiteX2" fmla="*/ 0 w 0"/>
                <a:gd name="connsiteY2" fmla="*/ 24765 h 19050"/>
                <a:gd name="connsiteX3" fmla="*/ 0 w 0"/>
                <a:gd name="connsiteY3" fmla="*/ 12382 h 19050"/>
                <a:gd name="connsiteX4" fmla="*/ 0 w 0"/>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9050">
                  <a:moveTo>
                    <a:pt x="0" y="0"/>
                  </a:moveTo>
                  <a:cubicBezTo>
                    <a:pt x="0" y="3810"/>
                    <a:pt x="0" y="8572"/>
                    <a:pt x="0" y="12382"/>
                  </a:cubicBezTo>
                  <a:cubicBezTo>
                    <a:pt x="0" y="16192"/>
                    <a:pt x="0" y="20955"/>
                    <a:pt x="0" y="24765"/>
                  </a:cubicBezTo>
                  <a:cubicBezTo>
                    <a:pt x="0" y="20955"/>
                    <a:pt x="0" y="16192"/>
                    <a:pt x="0" y="12382"/>
                  </a:cubicBezTo>
                  <a:cubicBezTo>
                    <a:pt x="0" y="8572"/>
                    <a:pt x="0" y="3810"/>
                    <a:pt x="0" y="0"/>
                  </a:cubicBezTo>
                  <a:close/>
                </a:path>
              </a:pathLst>
            </a:custGeom>
            <a:solidFill>
              <a:srgbClr val="003D2D"/>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922AB0F-0D19-4989-8035-9BC19A1DFC80}"/>
                </a:ext>
              </a:extLst>
            </p:cNvPr>
            <p:cNvSpPr/>
            <p:nvPr/>
          </p:nvSpPr>
          <p:spPr>
            <a:xfrm>
              <a:off x="1675447" y="486727"/>
              <a:ext cx="9525" cy="114300"/>
            </a:xfrm>
            <a:custGeom>
              <a:avLst/>
              <a:gdLst>
                <a:gd name="connsiteX0" fmla="*/ 0 w 0"/>
                <a:gd name="connsiteY0" fmla="*/ 65723 h 114300"/>
                <a:gd name="connsiteX1" fmla="*/ 0 w 0"/>
                <a:gd name="connsiteY1" fmla="*/ 114300 h 114300"/>
                <a:gd name="connsiteX2" fmla="*/ 0 w 0"/>
                <a:gd name="connsiteY2" fmla="*/ 65723 h 114300"/>
                <a:gd name="connsiteX3" fmla="*/ 0 w 0"/>
                <a:gd name="connsiteY3" fmla="*/ 0 h 114300"/>
                <a:gd name="connsiteX4" fmla="*/ 0 w 0"/>
                <a:gd name="connsiteY4" fmla="*/ 65723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14300">
                  <a:moveTo>
                    <a:pt x="0" y="65723"/>
                  </a:moveTo>
                  <a:cubicBezTo>
                    <a:pt x="0" y="81915"/>
                    <a:pt x="0" y="98108"/>
                    <a:pt x="0" y="114300"/>
                  </a:cubicBezTo>
                  <a:cubicBezTo>
                    <a:pt x="0" y="98108"/>
                    <a:pt x="0" y="81915"/>
                    <a:pt x="0" y="65723"/>
                  </a:cubicBezTo>
                  <a:cubicBezTo>
                    <a:pt x="0" y="43815"/>
                    <a:pt x="0" y="21908"/>
                    <a:pt x="0" y="0"/>
                  </a:cubicBezTo>
                  <a:cubicBezTo>
                    <a:pt x="0" y="21908"/>
                    <a:pt x="0" y="43815"/>
                    <a:pt x="0" y="65723"/>
                  </a:cubicBezTo>
                  <a:close/>
                </a:path>
              </a:pathLst>
            </a:custGeom>
            <a:solidFill>
              <a:srgbClr val="003D2D"/>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1D7D9F-1721-411F-A463-562874E6BA82}"/>
                </a:ext>
              </a:extLst>
            </p:cNvPr>
            <p:cNvSpPr/>
            <p:nvPr/>
          </p:nvSpPr>
          <p:spPr>
            <a:xfrm>
              <a:off x="1350645" y="564832"/>
              <a:ext cx="9525" cy="38100"/>
            </a:xfrm>
            <a:custGeom>
              <a:avLst/>
              <a:gdLst>
                <a:gd name="connsiteX0" fmla="*/ 0 w 0"/>
                <a:gd name="connsiteY0" fmla="*/ 41910 h 38100"/>
                <a:gd name="connsiteX1" fmla="*/ 0 w 0"/>
                <a:gd name="connsiteY1" fmla="*/ 24765 h 38100"/>
                <a:gd name="connsiteX2" fmla="*/ 0 w 0"/>
                <a:gd name="connsiteY2" fmla="*/ 0 h 38100"/>
                <a:gd name="connsiteX3" fmla="*/ 0 w 0"/>
                <a:gd name="connsiteY3" fmla="*/ 24765 h 38100"/>
                <a:gd name="connsiteX4" fmla="*/ 0 w 0"/>
                <a:gd name="connsiteY4" fmla="*/ 4191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38100">
                  <a:moveTo>
                    <a:pt x="0" y="41910"/>
                  </a:moveTo>
                  <a:cubicBezTo>
                    <a:pt x="0" y="36195"/>
                    <a:pt x="0" y="30480"/>
                    <a:pt x="0" y="24765"/>
                  </a:cubicBezTo>
                  <a:cubicBezTo>
                    <a:pt x="0" y="16193"/>
                    <a:pt x="0" y="7620"/>
                    <a:pt x="0" y="0"/>
                  </a:cubicBezTo>
                  <a:cubicBezTo>
                    <a:pt x="0" y="8573"/>
                    <a:pt x="0" y="17145"/>
                    <a:pt x="0" y="24765"/>
                  </a:cubicBezTo>
                  <a:cubicBezTo>
                    <a:pt x="0" y="30480"/>
                    <a:pt x="0" y="36195"/>
                    <a:pt x="0" y="41910"/>
                  </a:cubicBezTo>
                  <a:close/>
                </a:path>
              </a:pathLst>
            </a:custGeom>
            <a:solidFill>
              <a:srgbClr val="003D2D"/>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454AFD4-2817-4AD4-8AB9-8FACEE0D98A5}"/>
                </a:ext>
              </a:extLst>
            </p:cNvPr>
            <p:cNvSpPr/>
            <p:nvPr/>
          </p:nvSpPr>
          <p:spPr>
            <a:xfrm>
              <a:off x="541020" y="397998"/>
              <a:ext cx="180975" cy="247650"/>
            </a:xfrm>
            <a:custGeom>
              <a:avLst/>
              <a:gdLst>
                <a:gd name="connsiteX0" fmla="*/ 184785 w 180975"/>
                <a:gd name="connsiteY0" fmla="*/ 1100 h 247650"/>
                <a:gd name="connsiteX1" fmla="*/ 179070 w 180975"/>
                <a:gd name="connsiteY1" fmla="*/ 1100 h 247650"/>
                <a:gd name="connsiteX2" fmla="*/ 176213 w 180975"/>
                <a:gd name="connsiteY2" fmla="*/ 2052 h 247650"/>
                <a:gd name="connsiteX3" fmla="*/ 152400 w 180975"/>
                <a:gd name="connsiteY3" fmla="*/ 3005 h 247650"/>
                <a:gd name="connsiteX4" fmla="*/ 71438 w 180975"/>
                <a:gd name="connsiteY4" fmla="*/ 3005 h 247650"/>
                <a:gd name="connsiteX5" fmla="*/ 15240 w 180975"/>
                <a:gd name="connsiteY5" fmla="*/ 2052 h 247650"/>
                <a:gd name="connsiteX6" fmla="*/ 10478 w 180975"/>
                <a:gd name="connsiteY6" fmla="*/ 1100 h 247650"/>
                <a:gd name="connsiteX7" fmla="*/ 2857 w 180975"/>
                <a:gd name="connsiteY7" fmla="*/ 2052 h 247650"/>
                <a:gd name="connsiteX8" fmla="*/ 0 w 180975"/>
                <a:gd name="connsiteY8" fmla="*/ 6815 h 247650"/>
                <a:gd name="connsiteX9" fmla="*/ 2857 w 180975"/>
                <a:gd name="connsiteY9" fmla="*/ 11577 h 247650"/>
                <a:gd name="connsiteX10" fmla="*/ 8573 w 180975"/>
                <a:gd name="connsiteY10" fmla="*/ 13482 h 247650"/>
                <a:gd name="connsiteX11" fmla="*/ 20003 w 180975"/>
                <a:gd name="connsiteY11" fmla="*/ 15387 h 247650"/>
                <a:gd name="connsiteX12" fmla="*/ 33338 w 180975"/>
                <a:gd name="connsiteY12" fmla="*/ 25865 h 247650"/>
                <a:gd name="connsiteX13" fmla="*/ 34290 w 180975"/>
                <a:gd name="connsiteY13" fmla="*/ 31580 h 247650"/>
                <a:gd name="connsiteX14" fmla="*/ 35243 w 180975"/>
                <a:gd name="connsiteY14" fmla="*/ 43962 h 247650"/>
                <a:gd name="connsiteX15" fmla="*/ 35243 w 180975"/>
                <a:gd name="connsiteY15" fmla="*/ 127782 h 247650"/>
                <a:gd name="connsiteX16" fmla="*/ 35243 w 180975"/>
                <a:gd name="connsiteY16" fmla="*/ 214460 h 247650"/>
                <a:gd name="connsiteX17" fmla="*/ 34290 w 180975"/>
                <a:gd name="connsiteY17" fmla="*/ 224937 h 247650"/>
                <a:gd name="connsiteX18" fmla="*/ 23813 w 180975"/>
                <a:gd name="connsiteY18" fmla="*/ 237320 h 247650"/>
                <a:gd name="connsiteX19" fmla="*/ 13335 w 180975"/>
                <a:gd name="connsiteY19" fmla="*/ 239225 h 247650"/>
                <a:gd name="connsiteX20" fmla="*/ 8573 w 180975"/>
                <a:gd name="connsiteY20" fmla="*/ 240177 h 247650"/>
                <a:gd name="connsiteX21" fmla="*/ 5715 w 180975"/>
                <a:gd name="connsiteY21" fmla="*/ 245892 h 247650"/>
                <a:gd name="connsiteX22" fmla="*/ 9525 w 180975"/>
                <a:gd name="connsiteY22" fmla="*/ 249702 h 247650"/>
                <a:gd name="connsiteX23" fmla="*/ 15240 w 180975"/>
                <a:gd name="connsiteY23" fmla="*/ 249702 h 247650"/>
                <a:gd name="connsiteX24" fmla="*/ 41910 w 180975"/>
                <a:gd name="connsiteY24" fmla="*/ 248750 h 247650"/>
                <a:gd name="connsiteX25" fmla="*/ 75247 w 180975"/>
                <a:gd name="connsiteY25" fmla="*/ 248750 h 247650"/>
                <a:gd name="connsiteX26" fmla="*/ 95250 w 180975"/>
                <a:gd name="connsiteY26" fmla="*/ 249702 h 247650"/>
                <a:gd name="connsiteX27" fmla="*/ 99060 w 180975"/>
                <a:gd name="connsiteY27" fmla="*/ 248750 h 247650"/>
                <a:gd name="connsiteX28" fmla="*/ 101918 w 180975"/>
                <a:gd name="connsiteY28" fmla="*/ 244940 h 247650"/>
                <a:gd name="connsiteX29" fmla="*/ 100013 w 180975"/>
                <a:gd name="connsiteY29" fmla="*/ 240177 h 247650"/>
                <a:gd name="connsiteX30" fmla="*/ 95250 w 180975"/>
                <a:gd name="connsiteY30" fmla="*/ 238272 h 247650"/>
                <a:gd name="connsiteX31" fmla="*/ 85725 w 180975"/>
                <a:gd name="connsiteY31" fmla="*/ 237320 h 247650"/>
                <a:gd name="connsiteX32" fmla="*/ 73343 w 180975"/>
                <a:gd name="connsiteY32" fmla="*/ 225890 h 247650"/>
                <a:gd name="connsiteX33" fmla="*/ 72390 w 180975"/>
                <a:gd name="connsiteY33" fmla="*/ 216365 h 247650"/>
                <a:gd name="connsiteX34" fmla="*/ 72390 w 180975"/>
                <a:gd name="connsiteY34" fmla="*/ 146832 h 247650"/>
                <a:gd name="connsiteX35" fmla="*/ 73343 w 180975"/>
                <a:gd name="connsiteY35" fmla="*/ 138260 h 247650"/>
                <a:gd name="connsiteX36" fmla="*/ 80010 w 180975"/>
                <a:gd name="connsiteY36" fmla="*/ 131592 h 247650"/>
                <a:gd name="connsiteX37" fmla="*/ 86678 w 180975"/>
                <a:gd name="connsiteY37" fmla="*/ 130640 h 247650"/>
                <a:gd name="connsiteX38" fmla="*/ 120968 w 180975"/>
                <a:gd name="connsiteY38" fmla="*/ 130640 h 247650"/>
                <a:gd name="connsiteX39" fmla="*/ 136208 w 180975"/>
                <a:gd name="connsiteY39" fmla="*/ 132545 h 247650"/>
                <a:gd name="connsiteX40" fmla="*/ 158115 w 180975"/>
                <a:gd name="connsiteY40" fmla="*/ 152547 h 247650"/>
                <a:gd name="connsiteX41" fmla="*/ 162878 w 180975"/>
                <a:gd name="connsiteY41" fmla="*/ 167787 h 247650"/>
                <a:gd name="connsiteX42" fmla="*/ 164783 w 180975"/>
                <a:gd name="connsiteY42" fmla="*/ 171597 h 247650"/>
                <a:gd name="connsiteX43" fmla="*/ 171450 w 180975"/>
                <a:gd name="connsiteY43" fmla="*/ 173502 h 247650"/>
                <a:gd name="connsiteX44" fmla="*/ 174308 w 180975"/>
                <a:gd name="connsiteY44" fmla="*/ 168740 h 247650"/>
                <a:gd name="connsiteX45" fmla="*/ 174308 w 180975"/>
                <a:gd name="connsiteY45" fmla="*/ 159215 h 247650"/>
                <a:gd name="connsiteX46" fmla="*/ 172403 w 180975"/>
                <a:gd name="connsiteY46" fmla="*/ 121115 h 247650"/>
                <a:gd name="connsiteX47" fmla="*/ 173355 w 180975"/>
                <a:gd name="connsiteY47" fmla="*/ 88730 h 247650"/>
                <a:gd name="connsiteX48" fmla="*/ 173355 w 180975"/>
                <a:gd name="connsiteY48" fmla="*/ 84920 h 247650"/>
                <a:gd name="connsiteX49" fmla="*/ 169545 w 180975"/>
                <a:gd name="connsiteY49" fmla="*/ 80157 h 247650"/>
                <a:gd name="connsiteX50" fmla="*/ 163830 w 180975"/>
                <a:gd name="connsiteY50" fmla="*/ 82062 h 247650"/>
                <a:gd name="connsiteX51" fmla="*/ 161925 w 180975"/>
                <a:gd name="connsiteY51" fmla="*/ 85872 h 247650"/>
                <a:gd name="connsiteX52" fmla="*/ 156210 w 180975"/>
                <a:gd name="connsiteY52" fmla="*/ 101112 h 247650"/>
                <a:gd name="connsiteX53" fmla="*/ 143828 w 180975"/>
                <a:gd name="connsiteY53" fmla="*/ 112542 h 247650"/>
                <a:gd name="connsiteX54" fmla="*/ 120968 w 180975"/>
                <a:gd name="connsiteY54" fmla="*/ 116352 h 247650"/>
                <a:gd name="connsiteX55" fmla="*/ 81915 w 180975"/>
                <a:gd name="connsiteY55" fmla="*/ 115400 h 247650"/>
                <a:gd name="connsiteX56" fmla="*/ 80010 w 180975"/>
                <a:gd name="connsiteY56" fmla="*/ 115400 h 247650"/>
                <a:gd name="connsiteX57" fmla="*/ 73343 w 180975"/>
                <a:gd name="connsiteY57" fmla="*/ 108732 h 247650"/>
                <a:gd name="connsiteX58" fmla="*/ 72390 w 180975"/>
                <a:gd name="connsiteY58" fmla="*/ 96350 h 247650"/>
                <a:gd name="connsiteX59" fmla="*/ 72390 w 180975"/>
                <a:gd name="connsiteY59" fmla="*/ 36342 h 247650"/>
                <a:gd name="connsiteX60" fmla="*/ 73343 w 180975"/>
                <a:gd name="connsiteY60" fmla="*/ 26817 h 247650"/>
                <a:gd name="connsiteX61" fmla="*/ 83820 w 180975"/>
                <a:gd name="connsiteY61" fmla="*/ 16340 h 247650"/>
                <a:gd name="connsiteX62" fmla="*/ 91440 w 180975"/>
                <a:gd name="connsiteY62" fmla="*/ 15387 h 247650"/>
                <a:gd name="connsiteX63" fmla="*/ 132397 w 180975"/>
                <a:gd name="connsiteY63" fmla="*/ 17292 h 247650"/>
                <a:gd name="connsiteX64" fmla="*/ 152400 w 180975"/>
                <a:gd name="connsiteY64" fmla="*/ 23007 h 247650"/>
                <a:gd name="connsiteX65" fmla="*/ 169545 w 180975"/>
                <a:gd name="connsiteY65" fmla="*/ 39200 h 247650"/>
                <a:gd name="connsiteX66" fmla="*/ 178118 w 180975"/>
                <a:gd name="connsiteY66" fmla="*/ 55392 h 247650"/>
                <a:gd name="connsiteX67" fmla="*/ 184785 w 180975"/>
                <a:gd name="connsiteY67" fmla="*/ 58250 h 247650"/>
                <a:gd name="connsiteX68" fmla="*/ 188595 w 180975"/>
                <a:gd name="connsiteY68" fmla="*/ 52535 h 247650"/>
                <a:gd name="connsiteX69" fmla="*/ 188595 w 180975"/>
                <a:gd name="connsiteY69" fmla="*/ 4910 h 247650"/>
                <a:gd name="connsiteX70" fmla="*/ 184785 w 180975"/>
                <a:gd name="connsiteY70" fmla="*/ 11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0975" h="247650">
                  <a:moveTo>
                    <a:pt x="184785" y="1100"/>
                  </a:moveTo>
                  <a:cubicBezTo>
                    <a:pt x="182880" y="147"/>
                    <a:pt x="180975" y="-805"/>
                    <a:pt x="179070" y="1100"/>
                  </a:cubicBezTo>
                  <a:cubicBezTo>
                    <a:pt x="178118" y="2052"/>
                    <a:pt x="177165" y="2052"/>
                    <a:pt x="176213" y="2052"/>
                  </a:cubicBezTo>
                  <a:cubicBezTo>
                    <a:pt x="168593" y="2052"/>
                    <a:pt x="160020" y="3005"/>
                    <a:pt x="152400" y="3005"/>
                  </a:cubicBezTo>
                  <a:cubicBezTo>
                    <a:pt x="125730" y="3005"/>
                    <a:pt x="98107" y="3005"/>
                    <a:pt x="71438" y="3005"/>
                  </a:cubicBezTo>
                  <a:cubicBezTo>
                    <a:pt x="52388" y="3005"/>
                    <a:pt x="34290" y="2052"/>
                    <a:pt x="15240" y="2052"/>
                  </a:cubicBezTo>
                  <a:cubicBezTo>
                    <a:pt x="13335" y="2052"/>
                    <a:pt x="11430" y="2052"/>
                    <a:pt x="10478" y="1100"/>
                  </a:cubicBezTo>
                  <a:cubicBezTo>
                    <a:pt x="7620" y="-805"/>
                    <a:pt x="5715" y="1100"/>
                    <a:pt x="2857" y="2052"/>
                  </a:cubicBezTo>
                  <a:cubicBezTo>
                    <a:pt x="0" y="3005"/>
                    <a:pt x="0" y="4910"/>
                    <a:pt x="0" y="6815"/>
                  </a:cubicBezTo>
                  <a:cubicBezTo>
                    <a:pt x="0" y="8720"/>
                    <a:pt x="953" y="10625"/>
                    <a:pt x="2857" y="11577"/>
                  </a:cubicBezTo>
                  <a:cubicBezTo>
                    <a:pt x="4763" y="12530"/>
                    <a:pt x="6668" y="12530"/>
                    <a:pt x="8573" y="13482"/>
                  </a:cubicBezTo>
                  <a:cubicBezTo>
                    <a:pt x="12382" y="14435"/>
                    <a:pt x="16193" y="14435"/>
                    <a:pt x="20003" y="15387"/>
                  </a:cubicBezTo>
                  <a:cubicBezTo>
                    <a:pt x="25718" y="16340"/>
                    <a:pt x="31432" y="19197"/>
                    <a:pt x="33338" y="25865"/>
                  </a:cubicBezTo>
                  <a:cubicBezTo>
                    <a:pt x="34290" y="27770"/>
                    <a:pt x="34290" y="29675"/>
                    <a:pt x="34290" y="31580"/>
                  </a:cubicBezTo>
                  <a:cubicBezTo>
                    <a:pt x="34290" y="35390"/>
                    <a:pt x="35243" y="40152"/>
                    <a:pt x="35243" y="43962"/>
                  </a:cubicBezTo>
                  <a:cubicBezTo>
                    <a:pt x="35243" y="71585"/>
                    <a:pt x="35243" y="100160"/>
                    <a:pt x="35243" y="127782"/>
                  </a:cubicBezTo>
                  <a:cubicBezTo>
                    <a:pt x="35243" y="156357"/>
                    <a:pt x="35243" y="185885"/>
                    <a:pt x="35243" y="214460"/>
                  </a:cubicBezTo>
                  <a:cubicBezTo>
                    <a:pt x="35243" y="218270"/>
                    <a:pt x="35243" y="221127"/>
                    <a:pt x="34290" y="224937"/>
                  </a:cubicBezTo>
                  <a:cubicBezTo>
                    <a:pt x="33338" y="231605"/>
                    <a:pt x="30480" y="235415"/>
                    <a:pt x="23813" y="237320"/>
                  </a:cubicBezTo>
                  <a:cubicBezTo>
                    <a:pt x="20003" y="238272"/>
                    <a:pt x="17145" y="238272"/>
                    <a:pt x="13335" y="239225"/>
                  </a:cubicBezTo>
                  <a:cubicBezTo>
                    <a:pt x="11430" y="239225"/>
                    <a:pt x="9525" y="240177"/>
                    <a:pt x="8573" y="240177"/>
                  </a:cubicBezTo>
                  <a:cubicBezTo>
                    <a:pt x="6668" y="241130"/>
                    <a:pt x="5715" y="243035"/>
                    <a:pt x="5715" y="245892"/>
                  </a:cubicBezTo>
                  <a:cubicBezTo>
                    <a:pt x="5715" y="247797"/>
                    <a:pt x="7620" y="248750"/>
                    <a:pt x="9525" y="249702"/>
                  </a:cubicBezTo>
                  <a:cubicBezTo>
                    <a:pt x="11430" y="249702"/>
                    <a:pt x="13335" y="249702"/>
                    <a:pt x="15240" y="249702"/>
                  </a:cubicBezTo>
                  <a:cubicBezTo>
                    <a:pt x="23813" y="249702"/>
                    <a:pt x="33338" y="248750"/>
                    <a:pt x="41910" y="248750"/>
                  </a:cubicBezTo>
                  <a:cubicBezTo>
                    <a:pt x="53340" y="248750"/>
                    <a:pt x="64770" y="248750"/>
                    <a:pt x="75247" y="248750"/>
                  </a:cubicBezTo>
                  <a:cubicBezTo>
                    <a:pt x="81915" y="248750"/>
                    <a:pt x="88582" y="249702"/>
                    <a:pt x="95250" y="249702"/>
                  </a:cubicBezTo>
                  <a:cubicBezTo>
                    <a:pt x="96203" y="249702"/>
                    <a:pt x="98107" y="249702"/>
                    <a:pt x="99060" y="248750"/>
                  </a:cubicBezTo>
                  <a:cubicBezTo>
                    <a:pt x="100965" y="247797"/>
                    <a:pt x="101918" y="246845"/>
                    <a:pt x="101918" y="244940"/>
                  </a:cubicBezTo>
                  <a:cubicBezTo>
                    <a:pt x="101918" y="243035"/>
                    <a:pt x="101918" y="241130"/>
                    <a:pt x="100013" y="240177"/>
                  </a:cubicBezTo>
                  <a:cubicBezTo>
                    <a:pt x="98107" y="239225"/>
                    <a:pt x="97155" y="239225"/>
                    <a:pt x="95250" y="238272"/>
                  </a:cubicBezTo>
                  <a:cubicBezTo>
                    <a:pt x="92393" y="238272"/>
                    <a:pt x="88582" y="237320"/>
                    <a:pt x="85725" y="237320"/>
                  </a:cubicBezTo>
                  <a:cubicBezTo>
                    <a:pt x="79057" y="236367"/>
                    <a:pt x="73343" y="231605"/>
                    <a:pt x="73343" y="225890"/>
                  </a:cubicBezTo>
                  <a:cubicBezTo>
                    <a:pt x="73343" y="223032"/>
                    <a:pt x="72390" y="219222"/>
                    <a:pt x="72390" y="216365"/>
                  </a:cubicBezTo>
                  <a:cubicBezTo>
                    <a:pt x="72390" y="193505"/>
                    <a:pt x="72390" y="170645"/>
                    <a:pt x="72390" y="146832"/>
                  </a:cubicBezTo>
                  <a:cubicBezTo>
                    <a:pt x="72390" y="143975"/>
                    <a:pt x="72390" y="141117"/>
                    <a:pt x="73343" y="138260"/>
                  </a:cubicBezTo>
                  <a:cubicBezTo>
                    <a:pt x="74295" y="134450"/>
                    <a:pt x="76200" y="132545"/>
                    <a:pt x="80010" y="131592"/>
                  </a:cubicBezTo>
                  <a:cubicBezTo>
                    <a:pt x="81915" y="131592"/>
                    <a:pt x="83820" y="130640"/>
                    <a:pt x="86678" y="130640"/>
                  </a:cubicBezTo>
                  <a:cubicBezTo>
                    <a:pt x="98107" y="130640"/>
                    <a:pt x="109538" y="130640"/>
                    <a:pt x="120968" y="130640"/>
                  </a:cubicBezTo>
                  <a:cubicBezTo>
                    <a:pt x="125730" y="130640"/>
                    <a:pt x="131445" y="130640"/>
                    <a:pt x="136208" y="132545"/>
                  </a:cubicBezTo>
                  <a:cubicBezTo>
                    <a:pt x="146685" y="135402"/>
                    <a:pt x="155258" y="141117"/>
                    <a:pt x="158115" y="152547"/>
                  </a:cubicBezTo>
                  <a:cubicBezTo>
                    <a:pt x="159068" y="157310"/>
                    <a:pt x="160972" y="163025"/>
                    <a:pt x="162878" y="167787"/>
                  </a:cubicBezTo>
                  <a:cubicBezTo>
                    <a:pt x="162878" y="168740"/>
                    <a:pt x="163830" y="170645"/>
                    <a:pt x="164783" y="171597"/>
                  </a:cubicBezTo>
                  <a:cubicBezTo>
                    <a:pt x="165735" y="173502"/>
                    <a:pt x="168593" y="174455"/>
                    <a:pt x="171450" y="173502"/>
                  </a:cubicBezTo>
                  <a:cubicBezTo>
                    <a:pt x="173355" y="172550"/>
                    <a:pt x="174308" y="171597"/>
                    <a:pt x="174308" y="168740"/>
                  </a:cubicBezTo>
                  <a:cubicBezTo>
                    <a:pt x="174308" y="165882"/>
                    <a:pt x="174308" y="162072"/>
                    <a:pt x="174308" y="159215"/>
                  </a:cubicBezTo>
                  <a:cubicBezTo>
                    <a:pt x="173355" y="146832"/>
                    <a:pt x="172403" y="133497"/>
                    <a:pt x="172403" y="121115"/>
                  </a:cubicBezTo>
                  <a:cubicBezTo>
                    <a:pt x="172403" y="110637"/>
                    <a:pt x="173355" y="99207"/>
                    <a:pt x="173355" y="88730"/>
                  </a:cubicBezTo>
                  <a:cubicBezTo>
                    <a:pt x="173355" y="87777"/>
                    <a:pt x="173355" y="85872"/>
                    <a:pt x="173355" y="84920"/>
                  </a:cubicBezTo>
                  <a:cubicBezTo>
                    <a:pt x="173355" y="83015"/>
                    <a:pt x="172403" y="81110"/>
                    <a:pt x="169545" y="80157"/>
                  </a:cubicBezTo>
                  <a:cubicBezTo>
                    <a:pt x="167640" y="79205"/>
                    <a:pt x="165735" y="80157"/>
                    <a:pt x="163830" y="82062"/>
                  </a:cubicBezTo>
                  <a:cubicBezTo>
                    <a:pt x="162878" y="83015"/>
                    <a:pt x="162878" y="84920"/>
                    <a:pt x="161925" y="85872"/>
                  </a:cubicBezTo>
                  <a:cubicBezTo>
                    <a:pt x="160020" y="90635"/>
                    <a:pt x="158115" y="96350"/>
                    <a:pt x="156210" y="101112"/>
                  </a:cubicBezTo>
                  <a:cubicBezTo>
                    <a:pt x="153353" y="106827"/>
                    <a:pt x="149543" y="110637"/>
                    <a:pt x="143828" y="112542"/>
                  </a:cubicBezTo>
                  <a:cubicBezTo>
                    <a:pt x="135255" y="115400"/>
                    <a:pt x="128588" y="116352"/>
                    <a:pt x="120968" y="116352"/>
                  </a:cubicBezTo>
                  <a:cubicBezTo>
                    <a:pt x="107632" y="116352"/>
                    <a:pt x="95250" y="116352"/>
                    <a:pt x="81915" y="115400"/>
                  </a:cubicBezTo>
                  <a:cubicBezTo>
                    <a:pt x="80963" y="115400"/>
                    <a:pt x="80010" y="115400"/>
                    <a:pt x="80010" y="115400"/>
                  </a:cubicBezTo>
                  <a:cubicBezTo>
                    <a:pt x="75247" y="114447"/>
                    <a:pt x="74295" y="113495"/>
                    <a:pt x="73343" y="108732"/>
                  </a:cubicBezTo>
                  <a:cubicBezTo>
                    <a:pt x="73343" y="104922"/>
                    <a:pt x="72390" y="100160"/>
                    <a:pt x="72390" y="96350"/>
                  </a:cubicBezTo>
                  <a:cubicBezTo>
                    <a:pt x="72390" y="76347"/>
                    <a:pt x="72390" y="56345"/>
                    <a:pt x="72390" y="36342"/>
                  </a:cubicBezTo>
                  <a:cubicBezTo>
                    <a:pt x="72390" y="33485"/>
                    <a:pt x="72390" y="29675"/>
                    <a:pt x="73343" y="26817"/>
                  </a:cubicBezTo>
                  <a:cubicBezTo>
                    <a:pt x="74295" y="20150"/>
                    <a:pt x="77153" y="17292"/>
                    <a:pt x="83820" y="16340"/>
                  </a:cubicBezTo>
                  <a:cubicBezTo>
                    <a:pt x="86678" y="16340"/>
                    <a:pt x="88582" y="15387"/>
                    <a:pt x="91440" y="15387"/>
                  </a:cubicBezTo>
                  <a:cubicBezTo>
                    <a:pt x="104775" y="15387"/>
                    <a:pt x="118110" y="15387"/>
                    <a:pt x="132397" y="17292"/>
                  </a:cubicBezTo>
                  <a:cubicBezTo>
                    <a:pt x="139065" y="18245"/>
                    <a:pt x="145733" y="19197"/>
                    <a:pt x="152400" y="23007"/>
                  </a:cubicBezTo>
                  <a:cubicBezTo>
                    <a:pt x="160020" y="26817"/>
                    <a:pt x="164783" y="32532"/>
                    <a:pt x="169545" y="39200"/>
                  </a:cubicBezTo>
                  <a:cubicBezTo>
                    <a:pt x="172403" y="44915"/>
                    <a:pt x="175260" y="50630"/>
                    <a:pt x="178118" y="55392"/>
                  </a:cubicBezTo>
                  <a:cubicBezTo>
                    <a:pt x="180022" y="58250"/>
                    <a:pt x="181928" y="59202"/>
                    <a:pt x="184785" y="58250"/>
                  </a:cubicBezTo>
                  <a:cubicBezTo>
                    <a:pt x="186690" y="57297"/>
                    <a:pt x="188595" y="56345"/>
                    <a:pt x="188595" y="52535"/>
                  </a:cubicBezTo>
                  <a:cubicBezTo>
                    <a:pt x="188595" y="36342"/>
                    <a:pt x="188595" y="21102"/>
                    <a:pt x="188595" y="4910"/>
                  </a:cubicBezTo>
                  <a:cubicBezTo>
                    <a:pt x="187643" y="3005"/>
                    <a:pt x="186690" y="2052"/>
                    <a:pt x="184785" y="1100"/>
                  </a:cubicBezTo>
                  <a:close/>
                </a:path>
              </a:pathLst>
            </a:custGeom>
            <a:solidFill>
              <a:srgbClr val="003D2D"/>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BC1F4F-CC1F-478E-AE76-95021415D42E}"/>
                </a:ext>
              </a:extLst>
            </p:cNvPr>
            <p:cNvSpPr/>
            <p:nvPr/>
          </p:nvSpPr>
          <p:spPr>
            <a:xfrm>
              <a:off x="1118235" y="468630"/>
              <a:ext cx="161925" cy="171450"/>
            </a:xfrm>
            <a:custGeom>
              <a:avLst/>
              <a:gdLst>
                <a:gd name="connsiteX0" fmla="*/ 164782 w 161925"/>
                <a:gd name="connsiteY0" fmla="*/ 170497 h 171450"/>
                <a:gd name="connsiteX1" fmla="*/ 160020 w 161925"/>
                <a:gd name="connsiteY1" fmla="*/ 169545 h 171450"/>
                <a:gd name="connsiteX2" fmla="*/ 149543 w 161925"/>
                <a:gd name="connsiteY2" fmla="*/ 162878 h 171450"/>
                <a:gd name="connsiteX3" fmla="*/ 143827 w 161925"/>
                <a:gd name="connsiteY3" fmla="*/ 154305 h 171450"/>
                <a:gd name="connsiteX4" fmla="*/ 132398 w 161925"/>
                <a:gd name="connsiteY4" fmla="*/ 133350 h 171450"/>
                <a:gd name="connsiteX5" fmla="*/ 117157 w 161925"/>
                <a:gd name="connsiteY5" fmla="*/ 106680 h 171450"/>
                <a:gd name="connsiteX6" fmla="*/ 102870 w 161925"/>
                <a:gd name="connsiteY6" fmla="*/ 87630 h 171450"/>
                <a:gd name="connsiteX7" fmla="*/ 103823 w 161925"/>
                <a:gd name="connsiteY7" fmla="*/ 85725 h 171450"/>
                <a:gd name="connsiteX8" fmla="*/ 113348 w 161925"/>
                <a:gd name="connsiteY8" fmla="*/ 82868 h 171450"/>
                <a:gd name="connsiteX9" fmla="*/ 133350 w 161925"/>
                <a:gd name="connsiteY9" fmla="*/ 68580 h 171450"/>
                <a:gd name="connsiteX10" fmla="*/ 140018 w 161925"/>
                <a:gd name="connsiteY10" fmla="*/ 50482 h 171450"/>
                <a:gd name="connsiteX11" fmla="*/ 131445 w 161925"/>
                <a:gd name="connsiteY11" fmla="*/ 18097 h 171450"/>
                <a:gd name="connsiteX12" fmla="*/ 109537 w 161925"/>
                <a:gd name="connsiteY12" fmla="*/ 2857 h 171450"/>
                <a:gd name="connsiteX13" fmla="*/ 89535 w 161925"/>
                <a:gd name="connsiteY13" fmla="*/ 0 h 171450"/>
                <a:gd name="connsiteX14" fmla="*/ 42863 w 161925"/>
                <a:gd name="connsiteY14" fmla="*/ 952 h 171450"/>
                <a:gd name="connsiteX15" fmla="*/ 7620 w 161925"/>
                <a:gd name="connsiteY15" fmla="*/ 0 h 171450"/>
                <a:gd name="connsiteX16" fmla="*/ 2857 w 161925"/>
                <a:gd name="connsiteY16" fmla="*/ 0 h 171450"/>
                <a:gd name="connsiteX17" fmla="*/ 0 w 161925"/>
                <a:gd name="connsiteY17" fmla="*/ 2857 h 171450"/>
                <a:gd name="connsiteX18" fmla="*/ 2857 w 161925"/>
                <a:gd name="connsiteY18" fmla="*/ 6668 h 171450"/>
                <a:gd name="connsiteX19" fmla="*/ 8573 w 161925"/>
                <a:gd name="connsiteY19" fmla="*/ 7620 h 171450"/>
                <a:gd name="connsiteX20" fmla="*/ 17145 w 161925"/>
                <a:gd name="connsiteY20" fmla="*/ 9525 h 171450"/>
                <a:gd name="connsiteX21" fmla="*/ 23813 w 161925"/>
                <a:gd name="connsiteY21" fmla="*/ 17145 h 171450"/>
                <a:gd name="connsiteX22" fmla="*/ 24765 w 161925"/>
                <a:gd name="connsiteY22" fmla="*/ 24765 h 171450"/>
                <a:gd name="connsiteX23" fmla="*/ 24765 w 161925"/>
                <a:gd name="connsiteY23" fmla="*/ 153353 h 171450"/>
                <a:gd name="connsiteX24" fmla="*/ 23813 w 161925"/>
                <a:gd name="connsiteY24" fmla="*/ 161925 h 171450"/>
                <a:gd name="connsiteX25" fmla="*/ 19050 w 161925"/>
                <a:gd name="connsiteY25" fmla="*/ 168593 h 171450"/>
                <a:gd name="connsiteX26" fmla="*/ 9525 w 161925"/>
                <a:gd name="connsiteY26" fmla="*/ 171450 h 171450"/>
                <a:gd name="connsiteX27" fmla="*/ 3810 w 161925"/>
                <a:gd name="connsiteY27" fmla="*/ 172403 h 171450"/>
                <a:gd name="connsiteX28" fmla="*/ 0 w 161925"/>
                <a:gd name="connsiteY28" fmla="*/ 176212 h 171450"/>
                <a:gd name="connsiteX29" fmla="*/ 3810 w 161925"/>
                <a:gd name="connsiteY29" fmla="*/ 179070 h 171450"/>
                <a:gd name="connsiteX30" fmla="*/ 5715 w 161925"/>
                <a:gd name="connsiteY30" fmla="*/ 179070 h 171450"/>
                <a:gd name="connsiteX31" fmla="*/ 15240 w 161925"/>
                <a:gd name="connsiteY31" fmla="*/ 179070 h 171450"/>
                <a:gd name="connsiteX32" fmla="*/ 45720 w 161925"/>
                <a:gd name="connsiteY32" fmla="*/ 178118 h 171450"/>
                <a:gd name="connsiteX33" fmla="*/ 70485 w 161925"/>
                <a:gd name="connsiteY33" fmla="*/ 179070 h 171450"/>
                <a:gd name="connsiteX34" fmla="*/ 75248 w 161925"/>
                <a:gd name="connsiteY34" fmla="*/ 179070 h 171450"/>
                <a:gd name="connsiteX35" fmla="*/ 79057 w 161925"/>
                <a:gd name="connsiteY35" fmla="*/ 176212 h 171450"/>
                <a:gd name="connsiteX36" fmla="*/ 76200 w 161925"/>
                <a:gd name="connsiteY36" fmla="*/ 171450 h 171450"/>
                <a:gd name="connsiteX37" fmla="*/ 70485 w 161925"/>
                <a:gd name="connsiteY37" fmla="*/ 170497 h 171450"/>
                <a:gd name="connsiteX38" fmla="*/ 61913 w 161925"/>
                <a:gd name="connsiteY38" fmla="*/ 168593 h 171450"/>
                <a:gd name="connsiteX39" fmla="*/ 55245 w 161925"/>
                <a:gd name="connsiteY39" fmla="*/ 160972 h 171450"/>
                <a:gd name="connsiteX40" fmla="*/ 54292 w 161925"/>
                <a:gd name="connsiteY40" fmla="*/ 152400 h 171450"/>
                <a:gd name="connsiteX41" fmla="*/ 54292 w 161925"/>
                <a:gd name="connsiteY41" fmla="*/ 139065 h 171450"/>
                <a:gd name="connsiteX42" fmla="*/ 54292 w 161925"/>
                <a:gd name="connsiteY42" fmla="*/ 125730 h 171450"/>
                <a:gd name="connsiteX43" fmla="*/ 54292 w 161925"/>
                <a:gd name="connsiteY43" fmla="*/ 106680 h 171450"/>
                <a:gd name="connsiteX44" fmla="*/ 54292 w 161925"/>
                <a:gd name="connsiteY44" fmla="*/ 98107 h 171450"/>
                <a:gd name="connsiteX45" fmla="*/ 60960 w 161925"/>
                <a:gd name="connsiteY45" fmla="*/ 91440 h 171450"/>
                <a:gd name="connsiteX46" fmla="*/ 67627 w 161925"/>
                <a:gd name="connsiteY46" fmla="*/ 92393 h 171450"/>
                <a:gd name="connsiteX47" fmla="*/ 76200 w 161925"/>
                <a:gd name="connsiteY47" fmla="*/ 97155 h 171450"/>
                <a:gd name="connsiteX48" fmla="*/ 88582 w 161925"/>
                <a:gd name="connsiteY48" fmla="*/ 120015 h 171450"/>
                <a:gd name="connsiteX49" fmla="*/ 101918 w 161925"/>
                <a:gd name="connsiteY49" fmla="*/ 144780 h 171450"/>
                <a:gd name="connsiteX50" fmla="*/ 116205 w 161925"/>
                <a:gd name="connsiteY50" fmla="*/ 171450 h 171450"/>
                <a:gd name="connsiteX51" fmla="*/ 125730 w 161925"/>
                <a:gd name="connsiteY51" fmla="*/ 178118 h 171450"/>
                <a:gd name="connsiteX52" fmla="*/ 160020 w 161925"/>
                <a:gd name="connsiteY52" fmla="*/ 178118 h 171450"/>
                <a:gd name="connsiteX53" fmla="*/ 163830 w 161925"/>
                <a:gd name="connsiteY53" fmla="*/ 178118 h 171450"/>
                <a:gd name="connsiteX54" fmla="*/ 166687 w 161925"/>
                <a:gd name="connsiteY54" fmla="*/ 175260 h 171450"/>
                <a:gd name="connsiteX55" fmla="*/ 164782 w 161925"/>
                <a:gd name="connsiteY55" fmla="*/ 170497 h 171450"/>
                <a:gd name="connsiteX56" fmla="*/ 93345 w 161925"/>
                <a:gd name="connsiteY56" fmla="*/ 77152 h 171450"/>
                <a:gd name="connsiteX57" fmla="*/ 78105 w 161925"/>
                <a:gd name="connsiteY57" fmla="*/ 81915 h 171450"/>
                <a:gd name="connsiteX58" fmla="*/ 60007 w 161925"/>
                <a:gd name="connsiteY58" fmla="*/ 81915 h 171450"/>
                <a:gd name="connsiteX59" fmla="*/ 55245 w 161925"/>
                <a:gd name="connsiteY59" fmla="*/ 77152 h 171450"/>
                <a:gd name="connsiteX60" fmla="*/ 55245 w 161925"/>
                <a:gd name="connsiteY60" fmla="*/ 72390 h 171450"/>
                <a:gd name="connsiteX61" fmla="*/ 55245 w 161925"/>
                <a:gd name="connsiteY61" fmla="*/ 60007 h 171450"/>
                <a:gd name="connsiteX62" fmla="*/ 55245 w 161925"/>
                <a:gd name="connsiteY62" fmla="*/ 47625 h 171450"/>
                <a:gd name="connsiteX63" fmla="*/ 55245 w 161925"/>
                <a:gd name="connsiteY63" fmla="*/ 35243 h 171450"/>
                <a:gd name="connsiteX64" fmla="*/ 55245 w 161925"/>
                <a:gd name="connsiteY64" fmla="*/ 22860 h 171450"/>
                <a:gd name="connsiteX65" fmla="*/ 56198 w 161925"/>
                <a:gd name="connsiteY65" fmla="*/ 14288 h 171450"/>
                <a:gd name="connsiteX66" fmla="*/ 61913 w 161925"/>
                <a:gd name="connsiteY66" fmla="*/ 7620 h 171450"/>
                <a:gd name="connsiteX67" fmla="*/ 72390 w 161925"/>
                <a:gd name="connsiteY67" fmla="*/ 6668 h 171450"/>
                <a:gd name="connsiteX68" fmla="*/ 87630 w 161925"/>
                <a:gd name="connsiteY68" fmla="*/ 10477 h 171450"/>
                <a:gd name="connsiteX69" fmla="*/ 99060 w 161925"/>
                <a:gd name="connsiteY69" fmla="*/ 20002 h 171450"/>
                <a:gd name="connsiteX70" fmla="*/ 106680 w 161925"/>
                <a:gd name="connsiteY70" fmla="*/ 36195 h 171450"/>
                <a:gd name="connsiteX71" fmla="*/ 105727 w 161925"/>
                <a:gd name="connsiteY71" fmla="*/ 60960 h 171450"/>
                <a:gd name="connsiteX72" fmla="*/ 93345 w 161925"/>
                <a:gd name="connsiteY72" fmla="*/ 771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1925" h="171450">
                  <a:moveTo>
                    <a:pt x="164782" y="170497"/>
                  </a:moveTo>
                  <a:cubicBezTo>
                    <a:pt x="163830" y="169545"/>
                    <a:pt x="161925" y="169545"/>
                    <a:pt x="160020" y="169545"/>
                  </a:cubicBezTo>
                  <a:cubicBezTo>
                    <a:pt x="155257" y="168593"/>
                    <a:pt x="151448" y="166687"/>
                    <a:pt x="149543" y="162878"/>
                  </a:cubicBezTo>
                  <a:cubicBezTo>
                    <a:pt x="147637" y="160020"/>
                    <a:pt x="145732" y="157162"/>
                    <a:pt x="143827" y="154305"/>
                  </a:cubicBezTo>
                  <a:cubicBezTo>
                    <a:pt x="140018" y="147637"/>
                    <a:pt x="136207" y="140018"/>
                    <a:pt x="132398" y="133350"/>
                  </a:cubicBezTo>
                  <a:cubicBezTo>
                    <a:pt x="127635" y="124777"/>
                    <a:pt x="121920" y="116205"/>
                    <a:pt x="117157" y="106680"/>
                  </a:cubicBezTo>
                  <a:cubicBezTo>
                    <a:pt x="113348" y="100013"/>
                    <a:pt x="109537" y="92393"/>
                    <a:pt x="102870" y="87630"/>
                  </a:cubicBezTo>
                  <a:cubicBezTo>
                    <a:pt x="101918" y="86677"/>
                    <a:pt x="101918" y="86677"/>
                    <a:pt x="103823" y="85725"/>
                  </a:cubicBezTo>
                  <a:cubicBezTo>
                    <a:pt x="106680" y="84772"/>
                    <a:pt x="110490" y="83820"/>
                    <a:pt x="113348" y="82868"/>
                  </a:cubicBezTo>
                  <a:cubicBezTo>
                    <a:pt x="120968" y="80010"/>
                    <a:pt x="128587" y="75247"/>
                    <a:pt x="133350" y="68580"/>
                  </a:cubicBezTo>
                  <a:cubicBezTo>
                    <a:pt x="137160" y="62865"/>
                    <a:pt x="140018" y="57150"/>
                    <a:pt x="140018" y="50482"/>
                  </a:cubicBezTo>
                  <a:cubicBezTo>
                    <a:pt x="140970" y="38100"/>
                    <a:pt x="139065" y="27622"/>
                    <a:pt x="131445" y="18097"/>
                  </a:cubicBezTo>
                  <a:cubicBezTo>
                    <a:pt x="125730" y="10477"/>
                    <a:pt x="118110" y="5715"/>
                    <a:pt x="109537" y="2857"/>
                  </a:cubicBezTo>
                  <a:cubicBezTo>
                    <a:pt x="102870" y="952"/>
                    <a:pt x="96202" y="0"/>
                    <a:pt x="89535" y="0"/>
                  </a:cubicBezTo>
                  <a:cubicBezTo>
                    <a:pt x="74295" y="0"/>
                    <a:pt x="58102" y="952"/>
                    <a:pt x="42863" y="952"/>
                  </a:cubicBezTo>
                  <a:cubicBezTo>
                    <a:pt x="31432" y="952"/>
                    <a:pt x="19050" y="952"/>
                    <a:pt x="7620" y="0"/>
                  </a:cubicBezTo>
                  <a:cubicBezTo>
                    <a:pt x="5715" y="0"/>
                    <a:pt x="4763" y="0"/>
                    <a:pt x="2857" y="0"/>
                  </a:cubicBezTo>
                  <a:cubicBezTo>
                    <a:pt x="952" y="0"/>
                    <a:pt x="952" y="952"/>
                    <a:pt x="0" y="2857"/>
                  </a:cubicBezTo>
                  <a:cubicBezTo>
                    <a:pt x="0" y="4763"/>
                    <a:pt x="0" y="6668"/>
                    <a:pt x="2857" y="6668"/>
                  </a:cubicBezTo>
                  <a:cubicBezTo>
                    <a:pt x="4763" y="7620"/>
                    <a:pt x="6667" y="7620"/>
                    <a:pt x="8573" y="7620"/>
                  </a:cubicBezTo>
                  <a:cubicBezTo>
                    <a:pt x="11430" y="8572"/>
                    <a:pt x="14288" y="8572"/>
                    <a:pt x="17145" y="9525"/>
                  </a:cubicBezTo>
                  <a:cubicBezTo>
                    <a:pt x="20955" y="10477"/>
                    <a:pt x="22860" y="13335"/>
                    <a:pt x="23813" y="17145"/>
                  </a:cubicBezTo>
                  <a:cubicBezTo>
                    <a:pt x="23813" y="20002"/>
                    <a:pt x="24765" y="21907"/>
                    <a:pt x="24765" y="24765"/>
                  </a:cubicBezTo>
                  <a:cubicBezTo>
                    <a:pt x="24765" y="67627"/>
                    <a:pt x="24765" y="110490"/>
                    <a:pt x="24765" y="153353"/>
                  </a:cubicBezTo>
                  <a:cubicBezTo>
                    <a:pt x="24765" y="156210"/>
                    <a:pt x="23813" y="159068"/>
                    <a:pt x="23813" y="161925"/>
                  </a:cubicBezTo>
                  <a:cubicBezTo>
                    <a:pt x="23813" y="164783"/>
                    <a:pt x="21907" y="166687"/>
                    <a:pt x="19050" y="168593"/>
                  </a:cubicBezTo>
                  <a:cubicBezTo>
                    <a:pt x="16192" y="170497"/>
                    <a:pt x="13335" y="171450"/>
                    <a:pt x="9525" y="171450"/>
                  </a:cubicBezTo>
                  <a:cubicBezTo>
                    <a:pt x="7620" y="171450"/>
                    <a:pt x="5715" y="171450"/>
                    <a:pt x="3810" y="172403"/>
                  </a:cubicBezTo>
                  <a:cubicBezTo>
                    <a:pt x="952" y="173355"/>
                    <a:pt x="0" y="174308"/>
                    <a:pt x="0" y="176212"/>
                  </a:cubicBezTo>
                  <a:cubicBezTo>
                    <a:pt x="0" y="178118"/>
                    <a:pt x="952" y="179070"/>
                    <a:pt x="3810" y="179070"/>
                  </a:cubicBezTo>
                  <a:cubicBezTo>
                    <a:pt x="4763" y="179070"/>
                    <a:pt x="5715" y="179070"/>
                    <a:pt x="5715" y="179070"/>
                  </a:cubicBezTo>
                  <a:cubicBezTo>
                    <a:pt x="8573" y="179070"/>
                    <a:pt x="12382" y="179070"/>
                    <a:pt x="15240" y="179070"/>
                  </a:cubicBezTo>
                  <a:cubicBezTo>
                    <a:pt x="25717" y="179070"/>
                    <a:pt x="35242" y="178118"/>
                    <a:pt x="45720" y="178118"/>
                  </a:cubicBezTo>
                  <a:cubicBezTo>
                    <a:pt x="54292" y="178118"/>
                    <a:pt x="61913" y="179070"/>
                    <a:pt x="70485" y="179070"/>
                  </a:cubicBezTo>
                  <a:cubicBezTo>
                    <a:pt x="72390" y="179070"/>
                    <a:pt x="73342" y="179070"/>
                    <a:pt x="75248" y="179070"/>
                  </a:cubicBezTo>
                  <a:cubicBezTo>
                    <a:pt x="77152" y="179070"/>
                    <a:pt x="78105" y="178118"/>
                    <a:pt x="79057" y="176212"/>
                  </a:cubicBezTo>
                  <a:cubicBezTo>
                    <a:pt x="79057" y="174308"/>
                    <a:pt x="79057" y="172403"/>
                    <a:pt x="76200" y="171450"/>
                  </a:cubicBezTo>
                  <a:cubicBezTo>
                    <a:pt x="74295" y="170497"/>
                    <a:pt x="72390" y="170497"/>
                    <a:pt x="70485" y="170497"/>
                  </a:cubicBezTo>
                  <a:cubicBezTo>
                    <a:pt x="67627" y="169545"/>
                    <a:pt x="64770" y="169545"/>
                    <a:pt x="61913" y="168593"/>
                  </a:cubicBezTo>
                  <a:cubicBezTo>
                    <a:pt x="58102" y="167640"/>
                    <a:pt x="55245" y="164783"/>
                    <a:pt x="55245" y="160972"/>
                  </a:cubicBezTo>
                  <a:cubicBezTo>
                    <a:pt x="55245" y="158115"/>
                    <a:pt x="54292" y="155258"/>
                    <a:pt x="54292" y="152400"/>
                  </a:cubicBezTo>
                  <a:cubicBezTo>
                    <a:pt x="54292" y="147637"/>
                    <a:pt x="54292" y="143828"/>
                    <a:pt x="54292" y="139065"/>
                  </a:cubicBezTo>
                  <a:cubicBezTo>
                    <a:pt x="54292" y="134302"/>
                    <a:pt x="54292" y="130493"/>
                    <a:pt x="54292" y="125730"/>
                  </a:cubicBezTo>
                  <a:cubicBezTo>
                    <a:pt x="54292" y="119063"/>
                    <a:pt x="54292" y="112395"/>
                    <a:pt x="54292" y="106680"/>
                  </a:cubicBezTo>
                  <a:cubicBezTo>
                    <a:pt x="54292" y="103822"/>
                    <a:pt x="54292" y="100965"/>
                    <a:pt x="54292" y="98107"/>
                  </a:cubicBezTo>
                  <a:cubicBezTo>
                    <a:pt x="54292" y="93345"/>
                    <a:pt x="56198" y="91440"/>
                    <a:pt x="60960" y="91440"/>
                  </a:cubicBezTo>
                  <a:cubicBezTo>
                    <a:pt x="62865" y="91440"/>
                    <a:pt x="65723" y="91440"/>
                    <a:pt x="67627" y="92393"/>
                  </a:cubicBezTo>
                  <a:cubicBezTo>
                    <a:pt x="71438" y="92393"/>
                    <a:pt x="74295" y="94297"/>
                    <a:pt x="76200" y="97155"/>
                  </a:cubicBezTo>
                  <a:cubicBezTo>
                    <a:pt x="80010" y="104775"/>
                    <a:pt x="84773" y="112395"/>
                    <a:pt x="88582" y="120015"/>
                  </a:cubicBezTo>
                  <a:cubicBezTo>
                    <a:pt x="93345" y="128588"/>
                    <a:pt x="97155" y="136208"/>
                    <a:pt x="101918" y="144780"/>
                  </a:cubicBezTo>
                  <a:cubicBezTo>
                    <a:pt x="106680" y="154305"/>
                    <a:pt x="111443" y="162878"/>
                    <a:pt x="116205" y="171450"/>
                  </a:cubicBezTo>
                  <a:cubicBezTo>
                    <a:pt x="118110" y="175260"/>
                    <a:pt x="120968" y="178118"/>
                    <a:pt x="125730" y="178118"/>
                  </a:cubicBezTo>
                  <a:cubicBezTo>
                    <a:pt x="137160" y="178118"/>
                    <a:pt x="148590" y="178118"/>
                    <a:pt x="160020" y="178118"/>
                  </a:cubicBezTo>
                  <a:cubicBezTo>
                    <a:pt x="160973" y="178118"/>
                    <a:pt x="161925" y="178118"/>
                    <a:pt x="163830" y="178118"/>
                  </a:cubicBezTo>
                  <a:cubicBezTo>
                    <a:pt x="165735" y="178118"/>
                    <a:pt x="166687" y="177165"/>
                    <a:pt x="166687" y="175260"/>
                  </a:cubicBezTo>
                  <a:cubicBezTo>
                    <a:pt x="166687" y="172403"/>
                    <a:pt x="166687" y="170497"/>
                    <a:pt x="164782" y="170497"/>
                  </a:cubicBezTo>
                  <a:close/>
                  <a:moveTo>
                    <a:pt x="93345" y="77152"/>
                  </a:moveTo>
                  <a:cubicBezTo>
                    <a:pt x="88582" y="80010"/>
                    <a:pt x="83820" y="81915"/>
                    <a:pt x="78105" y="81915"/>
                  </a:cubicBezTo>
                  <a:cubicBezTo>
                    <a:pt x="72390" y="82868"/>
                    <a:pt x="66675" y="82868"/>
                    <a:pt x="60007" y="81915"/>
                  </a:cubicBezTo>
                  <a:cubicBezTo>
                    <a:pt x="56198" y="80963"/>
                    <a:pt x="56198" y="80963"/>
                    <a:pt x="55245" y="77152"/>
                  </a:cubicBezTo>
                  <a:cubicBezTo>
                    <a:pt x="55245" y="75247"/>
                    <a:pt x="55245" y="74295"/>
                    <a:pt x="55245" y="72390"/>
                  </a:cubicBezTo>
                  <a:cubicBezTo>
                    <a:pt x="55245" y="68580"/>
                    <a:pt x="55245" y="63818"/>
                    <a:pt x="55245" y="60007"/>
                  </a:cubicBezTo>
                  <a:cubicBezTo>
                    <a:pt x="55245" y="56197"/>
                    <a:pt x="55245" y="51435"/>
                    <a:pt x="55245" y="47625"/>
                  </a:cubicBezTo>
                  <a:cubicBezTo>
                    <a:pt x="55245" y="43815"/>
                    <a:pt x="55245" y="39052"/>
                    <a:pt x="55245" y="35243"/>
                  </a:cubicBezTo>
                  <a:cubicBezTo>
                    <a:pt x="55245" y="31432"/>
                    <a:pt x="55245" y="26670"/>
                    <a:pt x="55245" y="22860"/>
                  </a:cubicBezTo>
                  <a:cubicBezTo>
                    <a:pt x="55245" y="20002"/>
                    <a:pt x="55245" y="17145"/>
                    <a:pt x="56198" y="14288"/>
                  </a:cubicBezTo>
                  <a:cubicBezTo>
                    <a:pt x="57150" y="10477"/>
                    <a:pt x="59055" y="8572"/>
                    <a:pt x="61913" y="7620"/>
                  </a:cubicBezTo>
                  <a:cubicBezTo>
                    <a:pt x="65723" y="6668"/>
                    <a:pt x="68580" y="5715"/>
                    <a:pt x="72390" y="6668"/>
                  </a:cubicBezTo>
                  <a:cubicBezTo>
                    <a:pt x="77152" y="7620"/>
                    <a:pt x="82867" y="8572"/>
                    <a:pt x="87630" y="10477"/>
                  </a:cubicBezTo>
                  <a:cubicBezTo>
                    <a:pt x="92392" y="12382"/>
                    <a:pt x="96202" y="16193"/>
                    <a:pt x="99060" y="20002"/>
                  </a:cubicBezTo>
                  <a:cubicBezTo>
                    <a:pt x="102870" y="24765"/>
                    <a:pt x="104775" y="30480"/>
                    <a:pt x="106680" y="36195"/>
                  </a:cubicBezTo>
                  <a:cubicBezTo>
                    <a:pt x="108585" y="44768"/>
                    <a:pt x="108585" y="52388"/>
                    <a:pt x="105727" y="60960"/>
                  </a:cubicBezTo>
                  <a:cubicBezTo>
                    <a:pt x="103823" y="68580"/>
                    <a:pt x="100013" y="73343"/>
                    <a:pt x="93345" y="77152"/>
                  </a:cubicBezTo>
                  <a:close/>
                </a:path>
              </a:pathLst>
            </a:custGeom>
            <a:solidFill>
              <a:srgbClr val="003D2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29AD13F-D77C-4C3F-8277-9A582C9F9979}"/>
                </a:ext>
              </a:extLst>
            </p:cNvPr>
            <p:cNvSpPr/>
            <p:nvPr/>
          </p:nvSpPr>
          <p:spPr>
            <a:xfrm>
              <a:off x="1173480" y="573405"/>
              <a:ext cx="9525" cy="28575"/>
            </a:xfrm>
            <a:custGeom>
              <a:avLst/>
              <a:gdLst>
                <a:gd name="connsiteX0" fmla="*/ 0 w 0"/>
                <a:gd name="connsiteY0" fmla="*/ 32385 h 28575"/>
                <a:gd name="connsiteX1" fmla="*/ 0 w 0"/>
                <a:gd name="connsiteY1" fmla="*/ 19050 h 28575"/>
                <a:gd name="connsiteX2" fmla="*/ 0 w 0"/>
                <a:gd name="connsiteY2" fmla="*/ 0 h 28575"/>
                <a:gd name="connsiteX3" fmla="*/ 0 w 0"/>
                <a:gd name="connsiteY3" fmla="*/ 19050 h 28575"/>
                <a:gd name="connsiteX4" fmla="*/ 0 w 0"/>
                <a:gd name="connsiteY4" fmla="*/ 3238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8575">
                  <a:moveTo>
                    <a:pt x="0" y="32385"/>
                  </a:moveTo>
                  <a:cubicBezTo>
                    <a:pt x="0" y="27622"/>
                    <a:pt x="0" y="23813"/>
                    <a:pt x="0" y="19050"/>
                  </a:cubicBezTo>
                  <a:cubicBezTo>
                    <a:pt x="0" y="12382"/>
                    <a:pt x="0" y="5715"/>
                    <a:pt x="0" y="0"/>
                  </a:cubicBezTo>
                  <a:cubicBezTo>
                    <a:pt x="0" y="6668"/>
                    <a:pt x="0" y="13335"/>
                    <a:pt x="0" y="19050"/>
                  </a:cubicBezTo>
                  <a:cubicBezTo>
                    <a:pt x="0" y="23813"/>
                    <a:pt x="0" y="28575"/>
                    <a:pt x="0" y="32385"/>
                  </a:cubicBezTo>
                  <a:close/>
                </a:path>
              </a:pathLst>
            </a:custGeom>
            <a:solidFill>
              <a:srgbClr val="003D2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64D79BE-B143-4CA7-B879-6E0464E2F1C2}"/>
                </a:ext>
              </a:extLst>
            </p:cNvPr>
            <p:cNvSpPr/>
            <p:nvPr/>
          </p:nvSpPr>
          <p:spPr>
            <a:xfrm>
              <a:off x="1917383" y="466725"/>
              <a:ext cx="161925" cy="171450"/>
            </a:xfrm>
            <a:custGeom>
              <a:avLst/>
              <a:gdLst>
                <a:gd name="connsiteX0" fmla="*/ 160972 w 161925"/>
                <a:gd name="connsiteY0" fmla="*/ 171450 h 171450"/>
                <a:gd name="connsiteX1" fmla="*/ 158115 w 161925"/>
                <a:gd name="connsiteY1" fmla="*/ 170498 h 171450"/>
                <a:gd name="connsiteX2" fmla="*/ 143827 w 161925"/>
                <a:gd name="connsiteY2" fmla="*/ 160020 h 171450"/>
                <a:gd name="connsiteX3" fmla="*/ 127635 w 161925"/>
                <a:gd name="connsiteY3" fmla="*/ 131445 h 171450"/>
                <a:gd name="connsiteX4" fmla="*/ 110490 w 161925"/>
                <a:gd name="connsiteY4" fmla="*/ 100965 h 171450"/>
                <a:gd name="connsiteX5" fmla="*/ 100965 w 161925"/>
                <a:gd name="connsiteY5" fmla="*/ 88582 h 171450"/>
                <a:gd name="connsiteX6" fmla="*/ 101917 w 161925"/>
                <a:gd name="connsiteY6" fmla="*/ 85725 h 171450"/>
                <a:gd name="connsiteX7" fmla="*/ 121920 w 161925"/>
                <a:gd name="connsiteY7" fmla="*/ 77152 h 171450"/>
                <a:gd name="connsiteX8" fmla="*/ 133350 w 161925"/>
                <a:gd name="connsiteY8" fmla="*/ 63818 h 171450"/>
                <a:gd name="connsiteX9" fmla="*/ 128588 w 161925"/>
                <a:gd name="connsiteY9" fmla="*/ 17145 h 171450"/>
                <a:gd name="connsiteX10" fmla="*/ 114300 w 161925"/>
                <a:gd name="connsiteY10" fmla="*/ 5715 h 171450"/>
                <a:gd name="connsiteX11" fmla="*/ 89535 w 161925"/>
                <a:gd name="connsiteY11" fmla="*/ 0 h 171450"/>
                <a:gd name="connsiteX12" fmla="*/ 74295 w 161925"/>
                <a:gd name="connsiteY12" fmla="*/ 0 h 171450"/>
                <a:gd name="connsiteX13" fmla="*/ 49530 w 161925"/>
                <a:gd name="connsiteY13" fmla="*/ 952 h 171450"/>
                <a:gd name="connsiteX14" fmla="*/ 20955 w 161925"/>
                <a:gd name="connsiteY14" fmla="*/ 952 h 171450"/>
                <a:gd name="connsiteX15" fmla="*/ 3810 w 161925"/>
                <a:gd name="connsiteY15" fmla="*/ 952 h 171450"/>
                <a:gd name="connsiteX16" fmla="*/ 0 w 161925"/>
                <a:gd name="connsiteY16" fmla="*/ 3810 h 171450"/>
                <a:gd name="connsiteX17" fmla="*/ 2858 w 161925"/>
                <a:gd name="connsiteY17" fmla="*/ 7620 h 171450"/>
                <a:gd name="connsiteX18" fmla="*/ 8572 w 161925"/>
                <a:gd name="connsiteY18" fmla="*/ 8573 h 171450"/>
                <a:gd name="connsiteX19" fmla="*/ 17145 w 161925"/>
                <a:gd name="connsiteY19" fmla="*/ 10477 h 171450"/>
                <a:gd name="connsiteX20" fmla="*/ 22860 w 161925"/>
                <a:gd name="connsiteY20" fmla="*/ 17145 h 171450"/>
                <a:gd name="connsiteX21" fmla="*/ 23813 w 161925"/>
                <a:gd name="connsiteY21" fmla="*/ 28575 h 171450"/>
                <a:gd name="connsiteX22" fmla="*/ 23813 w 161925"/>
                <a:gd name="connsiteY22" fmla="*/ 151448 h 171450"/>
                <a:gd name="connsiteX23" fmla="*/ 22860 w 161925"/>
                <a:gd name="connsiteY23" fmla="*/ 162877 h 171450"/>
                <a:gd name="connsiteX24" fmla="*/ 17145 w 161925"/>
                <a:gd name="connsiteY24" fmla="*/ 169545 h 171450"/>
                <a:gd name="connsiteX25" fmla="*/ 8572 w 161925"/>
                <a:gd name="connsiteY25" fmla="*/ 171450 h 171450"/>
                <a:gd name="connsiteX26" fmla="*/ 3810 w 161925"/>
                <a:gd name="connsiteY26" fmla="*/ 172402 h 171450"/>
                <a:gd name="connsiteX27" fmla="*/ 952 w 161925"/>
                <a:gd name="connsiteY27" fmla="*/ 176213 h 171450"/>
                <a:gd name="connsiteX28" fmla="*/ 4763 w 161925"/>
                <a:gd name="connsiteY28" fmla="*/ 179070 h 171450"/>
                <a:gd name="connsiteX29" fmla="*/ 8572 w 161925"/>
                <a:gd name="connsiteY29" fmla="*/ 179070 h 171450"/>
                <a:gd name="connsiteX30" fmla="*/ 26670 w 161925"/>
                <a:gd name="connsiteY30" fmla="*/ 178117 h 171450"/>
                <a:gd name="connsiteX31" fmla="*/ 62865 w 161925"/>
                <a:gd name="connsiteY31" fmla="*/ 179070 h 171450"/>
                <a:gd name="connsiteX32" fmla="*/ 75247 w 161925"/>
                <a:gd name="connsiteY32" fmla="*/ 179070 h 171450"/>
                <a:gd name="connsiteX33" fmla="*/ 80010 w 161925"/>
                <a:gd name="connsiteY33" fmla="*/ 176213 h 171450"/>
                <a:gd name="connsiteX34" fmla="*/ 76200 w 161925"/>
                <a:gd name="connsiteY34" fmla="*/ 172402 h 171450"/>
                <a:gd name="connsiteX35" fmla="*/ 72390 w 161925"/>
                <a:gd name="connsiteY35" fmla="*/ 172402 h 171450"/>
                <a:gd name="connsiteX36" fmla="*/ 67627 w 161925"/>
                <a:gd name="connsiteY36" fmla="*/ 172402 h 171450"/>
                <a:gd name="connsiteX37" fmla="*/ 54292 w 161925"/>
                <a:gd name="connsiteY37" fmla="*/ 158115 h 171450"/>
                <a:gd name="connsiteX38" fmla="*/ 54292 w 161925"/>
                <a:gd name="connsiteY38" fmla="*/ 155258 h 171450"/>
                <a:gd name="connsiteX39" fmla="*/ 54292 w 161925"/>
                <a:gd name="connsiteY39" fmla="*/ 129540 h 171450"/>
                <a:gd name="connsiteX40" fmla="*/ 54292 w 161925"/>
                <a:gd name="connsiteY40" fmla="*/ 111443 h 171450"/>
                <a:gd name="connsiteX41" fmla="*/ 54292 w 161925"/>
                <a:gd name="connsiteY41" fmla="*/ 98107 h 171450"/>
                <a:gd name="connsiteX42" fmla="*/ 58102 w 161925"/>
                <a:gd name="connsiteY42" fmla="*/ 93345 h 171450"/>
                <a:gd name="connsiteX43" fmla="*/ 65722 w 161925"/>
                <a:gd name="connsiteY43" fmla="*/ 93345 h 171450"/>
                <a:gd name="connsiteX44" fmla="*/ 78105 w 161925"/>
                <a:gd name="connsiteY44" fmla="*/ 100965 h 171450"/>
                <a:gd name="connsiteX45" fmla="*/ 86677 w 161925"/>
                <a:gd name="connsiteY45" fmla="*/ 116205 h 171450"/>
                <a:gd name="connsiteX46" fmla="*/ 91440 w 161925"/>
                <a:gd name="connsiteY46" fmla="*/ 124777 h 171450"/>
                <a:gd name="connsiteX47" fmla="*/ 101917 w 161925"/>
                <a:gd name="connsiteY47" fmla="*/ 144780 h 171450"/>
                <a:gd name="connsiteX48" fmla="*/ 114300 w 161925"/>
                <a:gd name="connsiteY48" fmla="*/ 167640 h 171450"/>
                <a:gd name="connsiteX49" fmla="*/ 118110 w 161925"/>
                <a:gd name="connsiteY49" fmla="*/ 174308 h 171450"/>
                <a:gd name="connsiteX50" fmla="*/ 125730 w 161925"/>
                <a:gd name="connsiteY50" fmla="*/ 179070 h 171450"/>
                <a:gd name="connsiteX51" fmla="*/ 160972 w 161925"/>
                <a:gd name="connsiteY51" fmla="*/ 179070 h 171450"/>
                <a:gd name="connsiteX52" fmla="*/ 163830 w 161925"/>
                <a:gd name="connsiteY52" fmla="*/ 179070 h 171450"/>
                <a:gd name="connsiteX53" fmla="*/ 166688 w 161925"/>
                <a:gd name="connsiteY53" fmla="*/ 176213 h 171450"/>
                <a:gd name="connsiteX54" fmla="*/ 160972 w 161925"/>
                <a:gd name="connsiteY54" fmla="*/ 171450 h 171450"/>
                <a:gd name="connsiteX55" fmla="*/ 80963 w 161925"/>
                <a:gd name="connsiteY55" fmla="*/ 82868 h 171450"/>
                <a:gd name="connsiteX56" fmla="*/ 59055 w 161925"/>
                <a:gd name="connsiteY56" fmla="*/ 83820 h 171450"/>
                <a:gd name="connsiteX57" fmla="*/ 51435 w 161925"/>
                <a:gd name="connsiteY57" fmla="*/ 76200 h 171450"/>
                <a:gd name="connsiteX58" fmla="*/ 51435 w 161925"/>
                <a:gd name="connsiteY58" fmla="*/ 21907 h 171450"/>
                <a:gd name="connsiteX59" fmla="*/ 52388 w 161925"/>
                <a:gd name="connsiteY59" fmla="*/ 16193 h 171450"/>
                <a:gd name="connsiteX60" fmla="*/ 57150 w 161925"/>
                <a:gd name="connsiteY60" fmla="*/ 9525 h 171450"/>
                <a:gd name="connsiteX61" fmla="*/ 68580 w 161925"/>
                <a:gd name="connsiteY61" fmla="*/ 8573 h 171450"/>
                <a:gd name="connsiteX62" fmla="*/ 80010 w 161925"/>
                <a:gd name="connsiteY62" fmla="*/ 11430 h 171450"/>
                <a:gd name="connsiteX63" fmla="*/ 100013 w 161925"/>
                <a:gd name="connsiteY63" fmla="*/ 32385 h 171450"/>
                <a:gd name="connsiteX64" fmla="*/ 101917 w 161925"/>
                <a:gd name="connsiteY64" fmla="*/ 41910 h 171450"/>
                <a:gd name="connsiteX65" fmla="*/ 102870 w 161925"/>
                <a:gd name="connsiteY65" fmla="*/ 50482 h 171450"/>
                <a:gd name="connsiteX66" fmla="*/ 99060 w 161925"/>
                <a:gd name="connsiteY66" fmla="*/ 68580 h 171450"/>
                <a:gd name="connsiteX67" fmla="*/ 80963 w 161925"/>
                <a:gd name="connsiteY67" fmla="*/ 8286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1925" h="171450">
                  <a:moveTo>
                    <a:pt x="160972" y="171450"/>
                  </a:moveTo>
                  <a:cubicBezTo>
                    <a:pt x="160020" y="171450"/>
                    <a:pt x="159067" y="170498"/>
                    <a:pt x="158115" y="170498"/>
                  </a:cubicBezTo>
                  <a:cubicBezTo>
                    <a:pt x="151447" y="169545"/>
                    <a:pt x="146685" y="165735"/>
                    <a:pt x="143827" y="160020"/>
                  </a:cubicBezTo>
                  <a:cubicBezTo>
                    <a:pt x="138113" y="150495"/>
                    <a:pt x="132397" y="140970"/>
                    <a:pt x="127635" y="131445"/>
                  </a:cubicBezTo>
                  <a:cubicBezTo>
                    <a:pt x="121920" y="120968"/>
                    <a:pt x="116205" y="111443"/>
                    <a:pt x="110490" y="100965"/>
                  </a:cubicBezTo>
                  <a:cubicBezTo>
                    <a:pt x="107633" y="96202"/>
                    <a:pt x="104775" y="92393"/>
                    <a:pt x="100965" y="88582"/>
                  </a:cubicBezTo>
                  <a:cubicBezTo>
                    <a:pt x="99060" y="87630"/>
                    <a:pt x="99060" y="86677"/>
                    <a:pt x="101917" y="85725"/>
                  </a:cubicBezTo>
                  <a:cubicBezTo>
                    <a:pt x="108585" y="83820"/>
                    <a:pt x="115252" y="80963"/>
                    <a:pt x="121920" y="77152"/>
                  </a:cubicBezTo>
                  <a:cubicBezTo>
                    <a:pt x="126683" y="73343"/>
                    <a:pt x="131445" y="69532"/>
                    <a:pt x="133350" y="63818"/>
                  </a:cubicBezTo>
                  <a:cubicBezTo>
                    <a:pt x="140017" y="47625"/>
                    <a:pt x="139065" y="32385"/>
                    <a:pt x="128588" y="17145"/>
                  </a:cubicBezTo>
                  <a:cubicBezTo>
                    <a:pt x="124777" y="11430"/>
                    <a:pt x="119063" y="8573"/>
                    <a:pt x="114300" y="5715"/>
                  </a:cubicBezTo>
                  <a:cubicBezTo>
                    <a:pt x="106680" y="1905"/>
                    <a:pt x="98108" y="0"/>
                    <a:pt x="89535" y="0"/>
                  </a:cubicBezTo>
                  <a:cubicBezTo>
                    <a:pt x="84772" y="0"/>
                    <a:pt x="79058" y="0"/>
                    <a:pt x="74295" y="0"/>
                  </a:cubicBezTo>
                  <a:cubicBezTo>
                    <a:pt x="65722" y="0"/>
                    <a:pt x="57150" y="952"/>
                    <a:pt x="49530" y="952"/>
                  </a:cubicBezTo>
                  <a:cubicBezTo>
                    <a:pt x="40005" y="952"/>
                    <a:pt x="30480" y="952"/>
                    <a:pt x="20955" y="952"/>
                  </a:cubicBezTo>
                  <a:cubicBezTo>
                    <a:pt x="15240" y="952"/>
                    <a:pt x="9525" y="952"/>
                    <a:pt x="3810" y="952"/>
                  </a:cubicBezTo>
                  <a:cubicBezTo>
                    <a:pt x="952" y="952"/>
                    <a:pt x="0" y="1905"/>
                    <a:pt x="0" y="3810"/>
                  </a:cubicBezTo>
                  <a:cubicBezTo>
                    <a:pt x="0" y="5715"/>
                    <a:pt x="952" y="7620"/>
                    <a:pt x="2858" y="7620"/>
                  </a:cubicBezTo>
                  <a:cubicBezTo>
                    <a:pt x="4763" y="8573"/>
                    <a:pt x="6667" y="8573"/>
                    <a:pt x="8572" y="8573"/>
                  </a:cubicBezTo>
                  <a:cubicBezTo>
                    <a:pt x="11430" y="9525"/>
                    <a:pt x="14288" y="9525"/>
                    <a:pt x="17145" y="10477"/>
                  </a:cubicBezTo>
                  <a:cubicBezTo>
                    <a:pt x="20002" y="11430"/>
                    <a:pt x="22860" y="13335"/>
                    <a:pt x="22860" y="17145"/>
                  </a:cubicBezTo>
                  <a:cubicBezTo>
                    <a:pt x="23813" y="20955"/>
                    <a:pt x="23813" y="24765"/>
                    <a:pt x="23813" y="28575"/>
                  </a:cubicBezTo>
                  <a:cubicBezTo>
                    <a:pt x="23813" y="69532"/>
                    <a:pt x="23813" y="110490"/>
                    <a:pt x="23813" y="151448"/>
                  </a:cubicBezTo>
                  <a:cubicBezTo>
                    <a:pt x="23813" y="155258"/>
                    <a:pt x="22860" y="159067"/>
                    <a:pt x="22860" y="162877"/>
                  </a:cubicBezTo>
                  <a:cubicBezTo>
                    <a:pt x="21908" y="166688"/>
                    <a:pt x="20002" y="168592"/>
                    <a:pt x="17145" y="169545"/>
                  </a:cubicBezTo>
                  <a:cubicBezTo>
                    <a:pt x="14288" y="170498"/>
                    <a:pt x="11430" y="170498"/>
                    <a:pt x="8572" y="171450"/>
                  </a:cubicBezTo>
                  <a:cubicBezTo>
                    <a:pt x="6667" y="171450"/>
                    <a:pt x="4763" y="171450"/>
                    <a:pt x="3810" y="172402"/>
                  </a:cubicBezTo>
                  <a:cubicBezTo>
                    <a:pt x="1905" y="173355"/>
                    <a:pt x="0" y="174308"/>
                    <a:pt x="952" y="176213"/>
                  </a:cubicBezTo>
                  <a:cubicBezTo>
                    <a:pt x="952" y="178117"/>
                    <a:pt x="2858" y="179070"/>
                    <a:pt x="4763" y="179070"/>
                  </a:cubicBezTo>
                  <a:cubicBezTo>
                    <a:pt x="5715" y="179070"/>
                    <a:pt x="7620" y="179070"/>
                    <a:pt x="8572" y="179070"/>
                  </a:cubicBezTo>
                  <a:cubicBezTo>
                    <a:pt x="14288" y="179070"/>
                    <a:pt x="20002" y="178117"/>
                    <a:pt x="26670" y="178117"/>
                  </a:cubicBezTo>
                  <a:cubicBezTo>
                    <a:pt x="39052" y="178117"/>
                    <a:pt x="50483" y="178117"/>
                    <a:pt x="62865" y="179070"/>
                  </a:cubicBezTo>
                  <a:cubicBezTo>
                    <a:pt x="66675" y="179070"/>
                    <a:pt x="71438" y="179070"/>
                    <a:pt x="75247" y="179070"/>
                  </a:cubicBezTo>
                  <a:cubicBezTo>
                    <a:pt x="78105" y="179070"/>
                    <a:pt x="79058" y="178117"/>
                    <a:pt x="80010" y="176213"/>
                  </a:cubicBezTo>
                  <a:cubicBezTo>
                    <a:pt x="80010" y="174308"/>
                    <a:pt x="79058" y="172402"/>
                    <a:pt x="76200" y="172402"/>
                  </a:cubicBezTo>
                  <a:cubicBezTo>
                    <a:pt x="75247" y="172402"/>
                    <a:pt x="74295" y="172402"/>
                    <a:pt x="72390" y="172402"/>
                  </a:cubicBezTo>
                  <a:cubicBezTo>
                    <a:pt x="70485" y="172402"/>
                    <a:pt x="69533" y="172402"/>
                    <a:pt x="67627" y="172402"/>
                  </a:cubicBezTo>
                  <a:cubicBezTo>
                    <a:pt x="57150" y="170498"/>
                    <a:pt x="55245" y="166688"/>
                    <a:pt x="54292" y="158115"/>
                  </a:cubicBezTo>
                  <a:cubicBezTo>
                    <a:pt x="54292" y="157163"/>
                    <a:pt x="54292" y="156210"/>
                    <a:pt x="54292" y="155258"/>
                  </a:cubicBezTo>
                  <a:cubicBezTo>
                    <a:pt x="54292" y="146685"/>
                    <a:pt x="54292" y="138113"/>
                    <a:pt x="54292" y="129540"/>
                  </a:cubicBezTo>
                  <a:cubicBezTo>
                    <a:pt x="54292" y="123825"/>
                    <a:pt x="54292" y="118110"/>
                    <a:pt x="54292" y="111443"/>
                  </a:cubicBezTo>
                  <a:cubicBezTo>
                    <a:pt x="54292" y="106680"/>
                    <a:pt x="54292" y="102870"/>
                    <a:pt x="54292" y="98107"/>
                  </a:cubicBezTo>
                  <a:cubicBezTo>
                    <a:pt x="54292" y="95250"/>
                    <a:pt x="55245" y="94298"/>
                    <a:pt x="58102" y="93345"/>
                  </a:cubicBezTo>
                  <a:cubicBezTo>
                    <a:pt x="60960" y="93345"/>
                    <a:pt x="62865" y="93345"/>
                    <a:pt x="65722" y="93345"/>
                  </a:cubicBezTo>
                  <a:cubicBezTo>
                    <a:pt x="71438" y="93345"/>
                    <a:pt x="75247" y="96202"/>
                    <a:pt x="78105" y="100965"/>
                  </a:cubicBezTo>
                  <a:cubicBezTo>
                    <a:pt x="80963" y="106680"/>
                    <a:pt x="83820" y="111443"/>
                    <a:pt x="86677" y="116205"/>
                  </a:cubicBezTo>
                  <a:cubicBezTo>
                    <a:pt x="88583" y="119063"/>
                    <a:pt x="89535" y="121920"/>
                    <a:pt x="91440" y="124777"/>
                  </a:cubicBezTo>
                  <a:cubicBezTo>
                    <a:pt x="95250" y="131445"/>
                    <a:pt x="99060" y="138113"/>
                    <a:pt x="101917" y="144780"/>
                  </a:cubicBezTo>
                  <a:cubicBezTo>
                    <a:pt x="105727" y="152400"/>
                    <a:pt x="109538" y="160020"/>
                    <a:pt x="114300" y="167640"/>
                  </a:cubicBezTo>
                  <a:cubicBezTo>
                    <a:pt x="115252" y="169545"/>
                    <a:pt x="117158" y="172402"/>
                    <a:pt x="118110" y="174308"/>
                  </a:cubicBezTo>
                  <a:cubicBezTo>
                    <a:pt x="120015" y="177165"/>
                    <a:pt x="122872" y="179070"/>
                    <a:pt x="125730" y="179070"/>
                  </a:cubicBezTo>
                  <a:cubicBezTo>
                    <a:pt x="137160" y="179070"/>
                    <a:pt x="149542" y="179070"/>
                    <a:pt x="160972" y="179070"/>
                  </a:cubicBezTo>
                  <a:cubicBezTo>
                    <a:pt x="161925" y="179070"/>
                    <a:pt x="162877" y="179070"/>
                    <a:pt x="163830" y="179070"/>
                  </a:cubicBezTo>
                  <a:cubicBezTo>
                    <a:pt x="165735" y="179070"/>
                    <a:pt x="166688" y="178117"/>
                    <a:pt x="166688" y="176213"/>
                  </a:cubicBezTo>
                  <a:cubicBezTo>
                    <a:pt x="162877" y="173355"/>
                    <a:pt x="161925" y="172402"/>
                    <a:pt x="160972" y="171450"/>
                  </a:cubicBezTo>
                  <a:close/>
                  <a:moveTo>
                    <a:pt x="80963" y="82868"/>
                  </a:moveTo>
                  <a:cubicBezTo>
                    <a:pt x="73342" y="84773"/>
                    <a:pt x="66675" y="84773"/>
                    <a:pt x="59055" y="83820"/>
                  </a:cubicBezTo>
                  <a:cubicBezTo>
                    <a:pt x="52388" y="82868"/>
                    <a:pt x="51435" y="81915"/>
                    <a:pt x="51435" y="76200"/>
                  </a:cubicBezTo>
                  <a:cubicBezTo>
                    <a:pt x="51435" y="58102"/>
                    <a:pt x="51435" y="40005"/>
                    <a:pt x="51435" y="21907"/>
                  </a:cubicBezTo>
                  <a:cubicBezTo>
                    <a:pt x="51435" y="20002"/>
                    <a:pt x="51435" y="18098"/>
                    <a:pt x="52388" y="16193"/>
                  </a:cubicBezTo>
                  <a:cubicBezTo>
                    <a:pt x="52388" y="13335"/>
                    <a:pt x="55245" y="11430"/>
                    <a:pt x="57150" y="9525"/>
                  </a:cubicBezTo>
                  <a:cubicBezTo>
                    <a:pt x="60960" y="7620"/>
                    <a:pt x="64770" y="7620"/>
                    <a:pt x="68580" y="8573"/>
                  </a:cubicBezTo>
                  <a:cubicBezTo>
                    <a:pt x="72390" y="9525"/>
                    <a:pt x="76200" y="10477"/>
                    <a:pt x="80010" y="11430"/>
                  </a:cubicBezTo>
                  <a:cubicBezTo>
                    <a:pt x="90488" y="15240"/>
                    <a:pt x="97155" y="22860"/>
                    <a:pt x="100013" y="32385"/>
                  </a:cubicBezTo>
                  <a:cubicBezTo>
                    <a:pt x="100965" y="35243"/>
                    <a:pt x="101917" y="38100"/>
                    <a:pt x="101917" y="41910"/>
                  </a:cubicBezTo>
                  <a:cubicBezTo>
                    <a:pt x="101917" y="44768"/>
                    <a:pt x="101917" y="47625"/>
                    <a:pt x="102870" y="50482"/>
                  </a:cubicBezTo>
                  <a:cubicBezTo>
                    <a:pt x="102870" y="57150"/>
                    <a:pt x="101917" y="62865"/>
                    <a:pt x="99060" y="68580"/>
                  </a:cubicBezTo>
                  <a:cubicBezTo>
                    <a:pt x="96202" y="76200"/>
                    <a:pt x="89535" y="80963"/>
                    <a:pt x="80963" y="82868"/>
                  </a:cubicBezTo>
                  <a:close/>
                </a:path>
              </a:pathLst>
            </a:custGeom>
            <a:solidFill>
              <a:srgbClr val="003D2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99F616-C318-4EAE-BC1A-F866BEE3630F}"/>
                </a:ext>
              </a:extLst>
            </p:cNvPr>
            <p:cNvSpPr/>
            <p:nvPr/>
          </p:nvSpPr>
          <p:spPr>
            <a:xfrm>
              <a:off x="1968817" y="576263"/>
              <a:ext cx="9525" cy="38100"/>
            </a:xfrm>
            <a:custGeom>
              <a:avLst/>
              <a:gdLst>
                <a:gd name="connsiteX0" fmla="*/ 0 w 0"/>
                <a:gd name="connsiteY0" fmla="*/ 43815 h 38100"/>
                <a:gd name="connsiteX1" fmla="*/ 0 w 0"/>
                <a:gd name="connsiteY1" fmla="*/ 18098 h 38100"/>
                <a:gd name="connsiteX2" fmla="*/ 0 w 0"/>
                <a:gd name="connsiteY2" fmla="*/ 0 h 38100"/>
                <a:gd name="connsiteX3" fmla="*/ 0 w 0"/>
                <a:gd name="connsiteY3" fmla="*/ 18098 h 38100"/>
                <a:gd name="connsiteX4" fmla="*/ 0 w 0"/>
                <a:gd name="connsiteY4" fmla="*/ 438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38100">
                  <a:moveTo>
                    <a:pt x="0" y="43815"/>
                  </a:moveTo>
                  <a:cubicBezTo>
                    <a:pt x="0" y="35242"/>
                    <a:pt x="0" y="26670"/>
                    <a:pt x="0" y="18098"/>
                  </a:cubicBezTo>
                  <a:cubicBezTo>
                    <a:pt x="0" y="12382"/>
                    <a:pt x="0" y="6668"/>
                    <a:pt x="0" y="0"/>
                  </a:cubicBezTo>
                  <a:cubicBezTo>
                    <a:pt x="0" y="5715"/>
                    <a:pt x="0" y="11430"/>
                    <a:pt x="0" y="18098"/>
                  </a:cubicBezTo>
                  <a:cubicBezTo>
                    <a:pt x="0" y="26670"/>
                    <a:pt x="0" y="35242"/>
                    <a:pt x="0" y="43815"/>
                  </a:cubicBezTo>
                  <a:close/>
                </a:path>
              </a:pathLst>
            </a:custGeom>
            <a:solidFill>
              <a:srgbClr val="003D2D"/>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1E1DEA-93F5-46CC-8808-CC5D08076E13}"/>
                </a:ext>
              </a:extLst>
            </p:cNvPr>
            <p:cNvSpPr/>
            <p:nvPr/>
          </p:nvSpPr>
          <p:spPr>
            <a:xfrm>
              <a:off x="942023" y="466725"/>
              <a:ext cx="161925" cy="171450"/>
            </a:xfrm>
            <a:custGeom>
              <a:avLst/>
              <a:gdLst>
                <a:gd name="connsiteX0" fmla="*/ 161925 w 161925"/>
                <a:gd name="connsiteY0" fmla="*/ 171450 h 171450"/>
                <a:gd name="connsiteX1" fmla="*/ 159067 w 161925"/>
                <a:gd name="connsiteY1" fmla="*/ 170498 h 171450"/>
                <a:gd name="connsiteX2" fmla="*/ 147638 w 161925"/>
                <a:gd name="connsiteY2" fmla="*/ 163830 h 171450"/>
                <a:gd name="connsiteX3" fmla="*/ 142875 w 161925"/>
                <a:gd name="connsiteY3" fmla="*/ 156210 h 171450"/>
                <a:gd name="connsiteX4" fmla="*/ 129540 w 161925"/>
                <a:gd name="connsiteY4" fmla="*/ 132398 h 171450"/>
                <a:gd name="connsiteX5" fmla="*/ 113348 w 161925"/>
                <a:gd name="connsiteY5" fmla="*/ 103823 h 171450"/>
                <a:gd name="connsiteX6" fmla="*/ 101917 w 161925"/>
                <a:gd name="connsiteY6" fmla="*/ 88582 h 171450"/>
                <a:gd name="connsiteX7" fmla="*/ 102870 w 161925"/>
                <a:gd name="connsiteY7" fmla="*/ 86677 h 171450"/>
                <a:gd name="connsiteX8" fmla="*/ 105727 w 161925"/>
                <a:gd name="connsiteY8" fmla="*/ 85725 h 171450"/>
                <a:gd name="connsiteX9" fmla="*/ 124777 w 161925"/>
                <a:gd name="connsiteY9" fmla="*/ 76200 h 171450"/>
                <a:gd name="connsiteX10" fmla="*/ 135255 w 161925"/>
                <a:gd name="connsiteY10" fmla="*/ 62865 h 171450"/>
                <a:gd name="connsiteX11" fmla="*/ 138113 w 161925"/>
                <a:gd name="connsiteY11" fmla="*/ 39052 h 171450"/>
                <a:gd name="connsiteX12" fmla="*/ 113348 w 161925"/>
                <a:gd name="connsiteY12" fmla="*/ 4763 h 171450"/>
                <a:gd name="connsiteX13" fmla="*/ 89535 w 161925"/>
                <a:gd name="connsiteY13" fmla="*/ 0 h 171450"/>
                <a:gd name="connsiteX14" fmla="*/ 73342 w 161925"/>
                <a:gd name="connsiteY14" fmla="*/ 0 h 171450"/>
                <a:gd name="connsiteX15" fmla="*/ 52388 w 161925"/>
                <a:gd name="connsiteY15" fmla="*/ 0 h 171450"/>
                <a:gd name="connsiteX16" fmla="*/ 21907 w 161925"/>
                <a:gd name="connsiteY16" fmla="*/ 0 h 171450"/>
                <a:gd name="connsiteX17" fmla="*/ 3810 w 161925"/>
                <a:gd name="connsiteY17" fmla="*/ 0 h 171450"/>
                <a:gd name="connsiteX18" fmla="*/ 0 w 161925"/>
                <a:gd name="connsiteY18" fmla="*/ 2857 h 171450"/>
                <a:gd name="connsiteX19" fmla="*/ 2857 w 161925"/>
                <a:gd name="connsiteY19" fmla="*/ 6668 h 171450"/>
                <a:gd name="connsiteX20" fmla="*/ 7620 w 161925"/>
                <a:gd name="connsiteY20" fmla="*/ 7620 h 171450"/>
                <a:gd name="connsiteX21" fmla="*/ 14288 w 161925"/>
                <a:gd name="connsiteY21" fmla="*/ 8573 h 171450"/>
                <a:gd name="connsiteX22" fmla="*/ 22860 w 161925"/>
                <a:gd name="connsiteY22" fmla="*/ 17145 h 171450"/>
                <a:gd name="connsiteX23" fmla="*/ 23813 w 161925"/>
                <a:gd name="connsiteY23" fmla="*/ 28575 h 171450"/>
                <a:gd name="connsiteX24" fmla="*/ 23813 w 161925"/>
                <a:gd name="connsiteY24" fmla="*/ 87630 h 171450"/>
                <a:gd name="connsiteX25" fmla="*/ 23813 w 161925"/>
                <a:gd name="connsiteY25" fmla="*/ 147638 h 171450"/>
                <a:gd name="connsiteX26" fmla="*/ 22860 w 161925"/>
                <a:gd name="connsiteY26" fmla="*/ 158115 h 171450"/>
                <a:gd name="connsiteX27" fmla="*/ 15240 w 161925"/>
                <a:gd name="connsiteY27" fmla="*/ 167640 h 171450"/>
                <a:gd name="connsiteX28" fmla="*/ 7620 w 161925"/>
                <a:gd name="connsiteY28" fmla="*/ 168592 h 171450"/>
                <a:gd name="connsiteX29" fmla="*/ 1905 w 161925"/>
                <a:gd name="connsiteY29" fmla="*/ 170498 h 171450"/>
                <a:gd name="connsiteX30" fmla="*/ 0 w 161925"/>
                <a:gd name="connsiteY30" fmla="*/ 173355 h 171450"/>
                <a:gd name="connsiteX31" fmla="*/ 1905 w 161925"/>
                <a:gd name="connsiteY31" fmla="*/ 176213 h 171450"/>
                <a:gd name="connsiteX32" fmla="*/ 3810 w 161925"/>
                <a:gd name="connsiteY32" fmla="*/ 176213 h 171450"/>
                <a:gd name="connsiteX33" fmla="*/ 20955 w 161925"/>
                <a:gd name="connsiteY33" fmla="*/ 175260 h 171450"/>
                <a:gd name="connsiteX34" fmla="*/ 54292 w 161925"/>
                <a:gd name="connsiteY34" fmla="*/ 175260 h 171450"/>
                <a:gd name="connsiteX35" fmla="*/ 74295 w 161925"/>
                <a:gd name="connsiteY35" fmla="*/ 175260 h 171450"/>
                <a:gd name="connsiteX36" fmla="*/ 78105 w 161925"/>
                <a:gd name="connsiteY36" fmla="*/ 172402 h 171450"/>
                <a:gd name="connsiteX37" fmla="*/ 75248 w 161925"/>
                <a:gd name="connsiteY37" fmla="*/ 167640 h 171450"/>
                <a:gd name="connsiteX38" fmla="*/ 69532 w 161925"/>
                <a:gd name="connsiteY38" fmla="*/ 166688 h 171450"/>
                <a:gd name="connsiteX39" fmla="*/ 60960 w 161925"/>
                <a:gd name="connsiteY39" fmla="*/ 164783 h 171450"/>
                <a:gd name="connsiteX40" fmla="*/ 54292 w 161925"/>
                <a:gd name="connsiteY40" fmla="*/ 156210 h 171450"/>
                <a:gd name="connsiteX41" fmla="*/ 53340 w 161925"/>
                <a:gd name="connsiteY41" fmla="*/ 150495 h 171450"/>
                <a:gd name="connsiteX42" fmla="*/ 53340 w 161925"/>
                <a:gd name="connsiteY42" fmla="*/ 100013 h 171450"/>
                <a:gd name="connsiteX43" fmla="*/ 53340 w 161925"/>
                <a:gd name="connsiteY43" fmla="*/ 92393 h 171450"/>
                <a:gd name="connsiteX44" fmla="*/ 58102 w 161925"/>
                <a:gd name="connsiteY44" fmla="*/ 86677 h 171450"/>
                <a:gd name="connsiteX45" fmla="*/ 66675 w 161925"/>
                <a:gd name="connsiteY45" fmla="*/ 86677 h 171450"/>
                <a:gd name="connsiteX46" fmla="*/ 75248 w 161925"/>
                <a:gd name="connsiteY46" fmla="*/ 92393 h 171450"/>
                <a:gd name="connsiteX47" fmla="*/ 84773 w 161925"/>
                <a:gd name="connsiteY47" fmla="*/ 109538 h 171450"/>
                <a:gd name="connsiteX48" fmla="*/ 88582 w 161925"/>
                <a:gd name="connsiteY48" fmla="*/ 117157 h 171450"/>
                <a:gd name="connsiteX49" fmla="*/ 100965 w 161925"/>
                <a:gd name="connsiteY49" fmla="*/ 140018 h 171450"/>
                <a:gd name="connsiteX50" fmla="*/ 115252 w 161925"/>
                <a:gd name="connsiteY50" fmla="*/ 167640 h 171450"/>
                <a:gd name="connsiteX51" fmla="*/ 124777 w 161925"/>
                <a:gd name="connsiteY51" fmla="*/ 173355 h 171450"/>
                <a:gd name="connsiteX52" fmla="*/ 159067 w 161925"/>
                <a:gd name="connsiteY52" fmla="*/ 173355 h 171450"/>
                <a:gd name="connsiteX53" fmla="*/ 161925 w 161925"/>
                <a:gd name="connsiteY53" fmla="*/ 173355 h 171450"/>
                <a:gd name="connsiteX54" fmla="*/ 164782 w 161925"/>
                <a:gd name="connsiteY54" fmla="*/ 170498 h 171450"/>
                <a:gd name="connsiteX55" fmla="*/ 161925 w 161925"/>
                <a:gd name="connsiteY55" fmla="*/ 171450 h 171450"/>
                <a:gd name="connsiteX56" fmla="*/ 79057 w 161925"/>
                <a:gd name="connsiteY56" fmla="*/ 83820 h 171450"/>
                <a:gd name="connsiteX57" fmla="*/ 60960 w 161925"/>
                <a:gd name="connsiteY57" fmla="*/ 84773 h 171450"/>
                <a:gd name="connsiteX58" fmla="*/ 59055 w 161925"/>
                <a:gd name="connsiteY58" fmla="*/ 84773 h 171450"/>
                <a:gd name="connsiteX59" fmla="*/ 52388 w 161925"/>
                <a:gd name="connsiteY59" fmla="*/ 77152 h 171450"/>
                <a:gd name="connsiteX60" fmla="*/ 52388 w 161925"/>
                <a:gd name="connsiteY60" fmla="*/ 49530 h 171450"/>
                <a:gd name="connsiteX61" fmla="*/ 52388 w 161925"/>
                <a:gd name="connsiteY61" fmla="*/ 49530 h 171450"/>
                <a:gd name="connsiteX62" fmla="*/ 52388 w 161925"/>
                <a:gd name="connsiteY62" fmla="*/ 21907 h 171450"/>
                <a:gd name="connsiteX63" fmla="*/ 52388 w 161925"/>
                <a:gd name="connsiteY63" fmla="*/ 17145 h 171450"/>
                <a:gd name="connsiteX64" fmla="*/ 60007 w 161925"/>
                <a:gd name="connsiteY64" fmla="*/ 8573 h 171450"/>
                <a:gd name="connsiteX65" fmla="*/ 65723 w 161925"/>
                <a:gd name="connsiteY65" fmla="*/ 7620 h 171450"/>
                <a:gd name="connsiteX66" fmla="*/ 88582 w 161925"/>
                <a:gd name="connsiteY66" fmla="*/ 14288 h 171450"/>
                <a:gd name="connsiteX67" fmla="*/ 100965 w 161925"/>
                <a:gd name="connsiteY67" fmla="*/ 29527 h 171450"/>
                <a:gd name="connsiteX68" fmla="*/ 104775 w 161925"/>
                <a:gd name="connsiteY68" fmla="*/ 51435 h 171450"/>
                <a:gd name="connsiteX69" fmla="*/ 100965 w 161925"/>
                <a:gd name="connsiteY69" fmla="*/ 66675 h 171450"/>
                <a:gd name="connsiteX70" fmla="*/ 79057 w 161925"/>
                <a:gd name="connsiteY70" fmla="*/ 8382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1925" h="171450">
                  <a:moveTo>
                    <a:pt x="161925" y="171450"/>
                  </a:moveTo>
                  <a:cubicBezTo>
                    <a:pt x="160973" y="171450"/>
                    <a:pt x="160020" y="170498"/>
                    <a:pt x="159067" y="170498"/>
                  </a:cubicBezTo>
                  <a:cubicBezTo>
                    <a:pt x="154305" y="169545"/>
                    <a:pt x="150495" y="167640"/>
                    <a:pt x="147638" y="163830"/>
                  </a:cubicBezTo>
                  <a:cubicBezTo>
                    <a:pt x="145732" y="161925"/>
                    <a:pt x="143827" y="159067"/>
                    <a:pt x="142875" y="156210"/>
                  </a:cubicBezTo>
                  <a:cubicBezTo>
                    <a:pt x="138113" y="148590"/>
                    <a:pt x="133350" y="140018"/>
                    <a:pt x="129540" y="132398"/>
                  </a:cubicBezTo>
                  <a:cubicBezTo>
                    <a:pt x="123825" y="122873"/>
                    <a:pt x="119063" y="113348"/>
                    <a:pt x="113348" y="103823"/>
                  </a:cubicBezTo>
                  <a:cubicBezTo>
                    <a:pt x="110490" y="98107"/>
                    <a:pt x="106680" y="92393"/>
                    <a:pt x="101917" y="88582"/>
                  </a:cubicBezTo>
                  <a:cubicBezTo>
                    <a:pt x="100013" y="87630"/>
                    <a:pt x="100965" y="86677"/>
                    <a:pt x="102870" y="86677"/>
                  </a:cubicBezTo>
                  <a:cubicBezTo>
                    <a:pt x="103823" y="86677"/>
                    <a:pt x="104775" y="85725"/>
                    <a:pt x="105727" y="85725"/>
                  </a:cubicBezTo>
                  <a:cubicBezTo>
                    <a:pt x="113348" y="83820"/>
                    <a:pt x="119063" y="80963"/>
                    <a:pt x="124777" y="76200"/>
                  </a:cubicBezTo>
                  <a:cubicBezTo>
                    <a:pt x="128588" y="72390"/>
                    <a:pt x="132398" y="68580"/>
                    <a:pt x="135255" y="62865"/>
                  </a:cubicBezTo>
                  <a:cubicBezTo>
                    <a:pt x="138113" y="55245"/>
                    <a:pt x="139065" y="47625"/>
                    <a:pt x="138113" y="39052"/>
                  </a:cubicBezTo>
                  <a:cubicBezTo>
                    <a:pt x="136207" y="22860"/>
                    <a:pt x="127635" y="11430"/>
                    <a:pt x="113348" y="4763"/>
                  </a:cubicBezTo>
                  <a:cubicBezTo>
                    <a:pt x="105727" y="952"/>
                    <a:pt x="98107" y="0"/>
                    <a:pt x="89535" y="0"/>
                  </a:cubicBezTo>
                  <a:cubicBezTo>
                    <a:pt x="83820" y="0"/>
                    <a:pt x="78105" y="0"/>
                    <a:pt x="73342" y="0"/>
                  </a:cubicBezTo>
                  <a:cubicBezTo>
                    <a:pt x="66675" y="0"/>
                    <a:pt x="59055" y="0"/>
                    <a:pt x="52388" y="0"/>
                  </a:cubicBezTo>
                  <a:cubicBezTo>
                    <a:pt x="41910" y="0"/>
                    <a:pt x="32385" y="0"/>
                    <a:pt x="21907" y="0"/>
                  </a:cubicBezTo>
                  <a:cubicBezTo>
                    <a:pt x="16192" y="0"/>
                    <a:pt x="9525" y="0"/>
                    <a:pt x="3810" y="0"/>
                  </a:cubicBezTo>
                  <a:cubicBezTo>
                    <a:pt x="952" y="0"/>
                    <a:pt x="0" y="952"/>
                    <a:pt x="0" y="2857"/>
                  </a:cubicBezTo>
                  <a:cubicBezTo>
                    <a:pt x="0" y="4763"/>
                    <a:pt x="952" y="6668"/>
                    <a:pt x="2857" y="6668"/>
                  </a:cubicBezTo>
                  <a:cubicBezTo>
                    <a:pt x="4763" y="7620"/>
                    <a:pt x="6667" y="7620"/>
                    <a:pt x="7620" y="7620"/>
                  </a:cubicBezTo>
                  <a:cubicBezTo>
                    <a:pt x="9525" y="7620"/>
                    <a:pt x="12382" y="8573"/>
                    <a:pt x="14288" y="8573"/>
                  </a:cubicBezTo>
                  <a:cubicBezTo>
                    <a:pt x="19050" y="9525"/>
                    <a:pt x="21907" y="12382"/>
                    <a:pt x="22860" y="17145"/>
                  </a:cubicBezTo>
                  <a:cubicBezTo>
                    <a:pt x="23813" y="20955"/>
                    <a:pt x="23813" y="24765"/>
                    <a:pt x="23813" y="28575"/>
                  </a:cubicBezTo>
                  <a:cubicBezTo>
                    <a:pt x="23813" y="48577"/>
                    <a:pt x="23813" y="68580"/>
                    <a:pt x="23813" y="87630"/>
                  </a:cubicBezTo>
                  <a:cubicBezTo>
                    <a:pt x="23813" y="107632"/>
                    <a:pt x="23813" y="127635"/>
                    <a:pt x="23813" y="147638"/>
                  </a:cubicBezTo>
                  <a:cubicBezTo>
                    <a:pt x="23813" y="151448"/>
                    <a:pt x="23813" y="155258"/>
                    <a:pt x="22860" y="158115"/>
                  </a:cubicBezTo>
                  <a:cubicBezTo>
                    <a:pt x="21907" y="162877"/>
                    <a:pt x="20002" y="165735"/>
                    <a:pt x="15240" y="167640"/>
                  </a:cubicBezTo>
                  <a:cubicBezTo>
                    <a:pt x="12382" y="168592"/>
                    <a:pt x="9525" y="168592"/>
                    <a:pt x="7620" y="168592"/>
                  </a:cubicBezTo>
                  <a:cubicBezTo>
                    <a:pt x="5715" y="168592"/>
                    <a:pt x="3810" y="169545"/>
                    <a:pt x="1905" y="170498"/>
                  </a:cubicBezTo>
                  <a:cubicBezTo>
                    <a:pt x="952" y="171450"/>
                    <a:pt x="0" y="172402"/>
                    <a:pt x="0" y="173355"/>
                  </a:cubicBezTo>
                  <a:cubicBezTo>
                    <a:pt x="0" y="175260"/>
                    <a:pt x="952" y="175260"/>
                    <a:pt x="1905" y="176213"/>
                  </a:cubicBezTo>
                  <a:cubicBezTo>
                    <a:pt x="2857" y="176213"/>
                    <a:pt x="2857" y="176213"/>
                    <a:pt x="3810" y="176213"/>
                  </a:cubicBezTo>
                  <a:cubicBezTo>
                    <a:pt x="9525" y="176213"/>
                    <a:pt x="15240" y="176213"/>
                    <a:pt x="20955" y="175260"/>
                  </a:cubicBezTo>
                  <a:cubicBezTo>
                    <a:pt x="32385" y="174308"/>
                    <a:pt x="42863" y="174308"/>
                    <a:pt x="54292" y="175260"/>
                  </a:cubicBezTo>
                  <a:cubicBezTo>
                    <a:pt x="60960" y="175260"/>
                    <a:pt x="67627" y="175260"/>
                    <a:pt x="74295" y="175260"/>
                  </a:cubicBezTo>
                  <a:cubicBezTo>
                    <a:pt x="77152" y="175260"/>
                    <a:pt x="78105" y="174308"/>
                    <a:pt x="78105" y="172402"/>
                  </a:cubicBezTo>
                  <a:cubicBezTo>
                    <a:pt x="78105" y="170498"/>
                    <a:pt x="78105" y="168592"/>
                    <a:pt x="75248" y="167640"/>
                  </a:cubicBezTo>
                  <a:cubicBezTo>
                    <a:pt x="73342" y="166688"/>
                    <a:pt x="71438" y="166688"/>
                    <a:pt x="69532" y="166688"/>
                  </a:cubicBezTo>
                  <a:cubicBezTo>
                    <a:pt x="66675" y="165735"/>
                    <a:pt x="63817" y="165735"/>
                    <a:pt x="60960" y="164783"/>
                  </a:cubicBezTo>
                  <a:cubicBezTo>
                    <a:pt x="57150" y="163830"/>
                    <a:pt x="54292" y="160973"/>
                    <a:pt x="54292" y="156210"/>
                  </a:cubicBezTo>
                  <a:cubicBezTo>
                    <a:pt x="54292" y="154305"/>
                    <a:pt x="53340" y="152400"/>
                    <a:pt x="53340" y="150495"/>
                  </a:cubicBezTo>
                  <a:cubicBezTo>
                    <a:pt x="53340" y="133350"/>
                    <a:pt x="53340" y="117157"/>
                    <a:pt x="53340" y="100013"/>
                  </a:cubicBezTo>
                  <a:cubicBezTo>
                    <a:pt x="53340" y="97155"/>
                    <a:pt x="53340" y="95250"/>
                    <a:pt x="53340" y="92393"/>
                  </a:cubicBezTo>
                  <a:cubicBezTo>
                    <a:pt x="53340" y="88582"/>
                    <a:pt x="54292" y="87630"/>
                    <a:pt x="58102" y="86677"/>
                  </a:cubicBezTo>
                  <a:cubicBezTo>
                    <a:pt x="60960" y="86677"/>
                    <a:pt x="63817" y="86677"/>
                    <a:pt x="66675" y="86677"/>
                  </a:cubicBezTo>
                  <a:cubicBezTo>
                    <a:pt x="70485" y="86677"/>
                    <a:pt x="73342" y="88582"/>
                    <a:pt x="75248" y="92393"/>
                  </a:cubicBezTo>
                  <a:cubicBezTo>
                    <a:pt x="78105" y="98107"/>
                    <a:pt x="81915" y="103823"/>
                    <a:pt x="84773" y="109538"/>
                  </a:cubicBezTo>
                  <a:cubicBezTo>
                    <a:pt x="86677" y="112395"/>
                    <a:pt x="87630" y="115252"/>
                    <a:pt x="88582" y="117157"/>
                  </a:cubicBezTo>
                  <a:cubicBezTo>
                    <a:pt x="92392" y="124777"/>
                    <a:pt x="96202" y="132398"/>
                    <a:pt x="100965" y="140018"/>
                  </a:cubicBezTo>
                  <a:cubicBezTo>
                    <a:pt x="105727" y="149542"/>
                    <a:pt x="110490" y="158115"/>
                    <a:pt x="115252" y="167640"/>
                  </a:cubicBezTo>
                  <a:cubicBezTo>
                    <a:pt x="117157" y="171450"/>
                    <a:pt x="120015" y="173355"/>
                    <a:pt x="124777" y="173355"/>
                  </a:cubicBezTo>
                  <a:cubicBezTo>
                    <a:pt x="136207" y="173355"/>
                    <a:pt x="147638" y="173355"/>
                    <a:pt x="159067" y="173355"/>
                  </a:cubicBezTo>
                  <a:cubicBezTo>
                    <a:pt x="160020" y="173355"/>
                    <a:pt x="160973" y="173355"/>
                    <a:pt x="161925" y="173355"/>
                  </a:cubicBezTo>
                  <a:cubicBezTo>
                    <a:pt x="163830" y="173355"/>
                    <a:pt x="164782" y="172402"/>
                    <a:pt x="164782" y="170498"/>
                  </a:cubicBezTo>
                  <a:cubicBezTo>
                    <a:pt x="164782" y="174308"/>
                    <a:pt x="163830" y="172402"/>
                    <a:pt x="161925" y="171450"/>
                  </a:cubicBezTo>
                  <a:close/>
                  <a:moveTo>
                    <a:pt x="79057" y="83820"/>
                  </a:moveTo>
                  <a:cubicBezTo>
                    <a:pt x="73342" y="84773"/>
                    <a:pt x="67627" y="84773"/>
                    <a:pt x="60960" y="84773"/>
                  </a:cubicBezTo>
                  <a:cubicBezTo>
                    <a:pt x="60007" y="84773"/>
                    <a:pt x="60007" y="84773"/>
                    <a:pt x="59055" y="84773"/>
                  </a:cubicBezTo>
                  <a:cubicBezTo>
                    <a:pt x="53340" y="83820"/>
                    <a:pt x="52388" y="82868"/>
                    <a:pt x="52388" y="77152"/>
                  </a:cubicBezTo>
                  <a:cubicBezTo>
                    <a:pt x="52388" y="67627"/>
                    <a:pt x="52388" y="58102"/>
                    <a:pt x="52388" y="49530"/>
                  </a:cubicBezTo>
                  <a:cubicBezTo>
                    <a:pt x="52388" y="49530"/>
                    <a:pt x="52388" y="49530"/>
                    <a:pt x="52388" y="49530"/>
                  </a:cubicBezTo>
                  <a:cubicBezTo>
                    <a:pt x="52388" y="40005"/>
                    <a:pt x="52388" y="31432"/>
                    <a:pt x="52388" y="21907"/>
                  </a:cubicBezTo>
                  <a:cubicBezTo>
                    <a:pt x="52388" y="20002"/>
                    <a:pt x="52388" y="19050"/>
                    <a:pt x="52388" y="17145"/>
                  </a:cubicBezTo>
                  <a:cubicBezTo>
                    <a:pt x="52388" y="12382"/>
                    <a:pt x="55245" y="9525"/>
                    <a:pt x="60007" y="8573"/>
                  </a:cubicBezTo>
                  <a:cubicBezTo>
                    <a:pt x="61913" y="7620"/>
                    <a:pt x="63817" y="7620"/>
                    <a:pt x="65723" y="7620"/>
                  </a:cubicBezTo>
                  <a:cubicBezTo>
                    <a:pt x="74295" y="7620"/>
                    <a:pt x="81915" y="9525"/>
                    <a:pt x="88582" y="14288"/>
                  </a:cubicBezTo>
                  <a:cubicBezTo>
                    <a:pt x="94298" y="18098"/>
                    <a:pt x="99060" y="22860"/>
                    <a:pt x="100965" y="29527"/>
                  </a:cubicBezTo>
                  <a:cubicBezTo>
                    <a:pt x="103823" y="36195"/>
                    <a:pt x="105727" y="43815"/>
                    <a:pt x="104775" y="51435"/>
                  </a:cubicBezTo>
                  <a:cubicBezTo>
                    <a:pt x="104775" y="57150"/>
                    <a:pt x="102870" y="61913"/>
                    <a:pt x="100965" y="66675"/>
                  </a:cubicBezTo>
                  <a:cubicBezTo>
                    <a:pt x="97155" y="77152"/>
                    <a:pt x="89535" y="81915"/>
                    <a:pt x="79057" y="83820"/>
                  </a:cubicBezTo>
                  <a:close/>
                </a:path>
              </a:pathLst>
            </a:custGeom>
            <a:solidFill>
              <a:srgbClr val="003D2D"/>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AB55555-DE3B-4A54-9075-07EFA5898A6E}"/>
                </a:ext>
              </a:extLst>
            </p:cNvPr>
            <p:cNvSpPr/>
            <p:nvPr/>
          </p:nvSpPr>
          <p:spPr>
            <a:xfrm>
              <a:off x="738188" y="464194"/>
              <a:ext cx="190500" cy="180975"/>
            </a:xfrm>
            <a:custGeom>
              <a:avLst/>
              <a:gdLst>
                <a:gd name="connsiteX0" fmla="*/ 173355 w 190500"/>
                <a:gd name="connsiteY0" fmla="*/ 32058 h 180975"/>
                <a:gd name="connsiteX1" fmla="*/ 149542 w 190500"/>
                <a:gd name="connsiteY1" fmla="*/ 13008 h 180975"/>
                <a:gd name="connsiteX2" fmla="*/ 118110 w 190500"/>
                <a:gd name="connsiteY2" fmla="*/ 1578 h 180975"/>
                <a:gd name="connsiteX3" fmla="*/ 86677 w 190500"/>
                <a:gd name="connsiteY3" fmla="*/ 626 h 180975"/>
                <a:gd name="connsiteX4" fmla="*/ 56198 w 190500"/>
                <a:gd name="connsiteY4" fmla="*/ 8246 h 180975"/>
                <a:gd name="connsiteX5" fmla="*/ 35242 w 190500"/>
                <a:gd name="connsiteY5" fmla="*/ 20628 h 180975"/>
                <a:gd name="connsiteX6" fmla="*/ 7620 w 190500"/>
                <a:gd name="connsiteY6" fmla="*/ 55871 h 180975"/>
                <a:gd name="connsiteX7" fmla="*/ 0 w 190500"/>
                <a:gd name="connsiteY7" fmla="*/ 92066 h 180975"/>
                <a:gd name="connsiteX8" fmla="*/ 1905 w 190500"/>
                <a:gd name="connsiteY8" fmla="*/ 109211 h 180975"/>
                <a:gd name="connsiteX9" fmla="*/ 19050 w 190500"/>
                <a:gd name="connsiteY9" fmla="*/ 148263 h 180975"/>
                <a:gd name="connsiteX10" fmla="*/ 52388 w 190500"/>
                <a:gd name="connsiteY10" fmla="*/ 174933 h 180975"/>
                <a:gd name="connsiteX11" fmla="*/ 87630 w 190500"/>
                <a:gd name="connsiteY11" fmla="*/ 185411 h 180975"/>
                <a:gd name="connsiteX12" fmla="*/ 112395 w 190500"/>
                <a:gd name="connsiteY12" fmla="*/ 184458 h 180975"/>
                <a:gd name="connsiteX13" fmla="*/ 143827 w 190500"/>
                <a:gd name="connsiteY13" fmla="*/ 173028 h 180975"/>
                <a:gd name="connsiteX14" fmla="*/ 161925 w 190500"/>
                <a:gd name="connsiteY14" fmla="*/ 159693 h 180975"/>
                <a:gd name="connsiteX15" fmla="*/ 174308 w 190500"/>
                <a:gd name="connsiteY15" fmla="*/ 146358 h 180975"/>
                <a:gd name="connsiteX16" fmla="*/ 187642 w 190500"/>
                <a:gd name="connsiteY16" fmla="*/ 120641 h 180975"/>
                <a:gd name="connsiteX17" fmla="*/ 191452 w 190500"/>
                <a:gd name="connsiteY17" fmla="*/ 108258 h 180975"/>
                <a:gd name="connsiteX18" fmla="*/ 195263 w 190500"/>
                <a:gd name="connsiteY18" fmla="*/ 88256 h 180975"/>
                <a:gd name="connsiteX19" fmla="*/ 191452 w 190500"/>
                <a:gd name="connsiteY19" fmla="*/ 66348 h 180975"/>
                <a:gd name="connsiteX20" fmla="*/ 173355 w 190500"/>
                <a:gd name="connsiteY20" fmla="*/ 32058 h 180975"/>
                <a:gd name="connsiteX21" fmla="*/ 153352 w 190500"/>
                <a:gd name="connsiteY21" fmla="*/ 133976 h 180975"/>
                <a:gd name="connsiteX22" fmla="*/ 138113 w 190500"/>
                <a:gd name="connsiteY22" fmla="*/ 159693 h 180975"/>
                <a:gd name="connsiteX23" fmla="*/ 100965 w 190500"/>
                <a:gd name="connsiteY23" fmla="*/ 176838 h 180975"/>
                <a:gd name="connsiteX24" fmla="*/ 63817 w 190500"/>
                <a:gd name="connsiteY24" fmla="*/ 161598 h 180975"/>
                <a:gd name="connsiteX25" fmla="*/ 47625 w 190500"/>
                <a:gd name="connsiteY25" fmla="*/ 139691 h 180975"/>
                <a:gd name="connsiteX26" fmla="*/ 35242 w 190500"/>
                <a:gd name="connsiteY26" fmla="*/ 95876 h 180975"/>
                <a:gd name="connsiteX27" fmla="*/ 42863 w 190500"/>
                <a:gd name="connsiteY27" fmla="*/ 48251 h 180975"/>
                <a:gd name="connsiteX28" fmla="*/ 59055 w 190500"/>
                <a:gd name="connsiteY28" fmla="*/ 23486 h 180975"/>
                <a:gd name="connsiteX29" fmla="*/ 84773 w 190500"/>
                <a:gd name="connsiteY29" fmla="*/ 8246 h 180975"/>
                <a:gd name="connsiteX30" fmla="*/ 122873 w 190500"/>
                <a:gd name="connsiteY30" fmla="*/ 13008 h 180975"/>
                <a:gd name="connsiteX31" fmla="*/ 140970 w 190500"/>
                <a:gd name="connsiteY31" fmla="*/ 28248 h 180975"/>
                <a:gd name="connsiteX32" fmla="*/ 160020 w 190500"/>
                <a:gd name="connsiteY32" fmla="*/ 72063 h 180975"/>
                <a:gd name="connsiteX33" fmla="*/ 161925 w 190500"/>
                <a:gd name="connsiteY33" fmla="*/ 90161 h 180975"/>
                <a:gd name="connsiteX34" fmla="*/ 153352 w 190500"/>
                <a:gd name="connsiteY34" fmla="*/ 13397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0500" h="180975">
                  <a:moveTo>
                    <a:pt x="173355" y="32058"/>
                  </a:moveTo>
                  <a:cubicBezTo>
                    <a:pt x="166688" y="24438"/>
                    <a:pt x="159067" y="17771"/>
                    <a:pt x="149542" y="13008"/>
                  </a:cubicBezTo>
                  <a:cubicBezTo>
                    <a:pt x="140017" y="7293"/>
                    <a:pt x="128588" y="3483"/>
                    <a:pt x="118110" y="1578"/>
                  </a:cubicBezTo>
                  <a:cubicBezTo>
                    <a:pt x="107633" y="-327"/>
                    <a:pt x="97155" y="-327"/>
                    <a:pt x="86677" y="626"/>
                  </a:cubicBezTo>
                  <a:cubicBezTo>
                    <a:pt x="76200" y="1578"/>
                    <a:pt x="65723" y="4436"/>
                    <a:pt x="56198" y="8246"/>
                  </a:cubicBezTo>
                  <a:cubicBezTo>
                    <a:pt x="48577" y="11103"/>
                    <a:pt x="41910" y="15866"/>
                    <a:pt x="35242" y="20628"/>
                  </a:cubicBezTo>
                  <a:cubicBezTo>
                    <a:pt x="22860" y="30153"/>
                    <a:pt x="14288" y="41583"/>
                    <a:pt x="7620" y="55871"/>
                  </a:cubicBezTo>
                  <a:cubicBezTo>
                    <a:pt x="2858" y="67301"/>
                    <a:pt x="0" y="79683"/>
                    <a:pt x="0" y="92066"/>
                  </a:cubicBezTo>
                  <a:cubicBezTo>
                    <a:pt x="0" y="97781"/>
                    <a:pt x="0" y="103496"/>
                    <a:pt x="1905" y="109211"/>
                  </a:cubicBezTo>
                  <a:cubicBezTo>
                    <a:pt x="4763" y="123498"/>
                    <a:pt x="10477" y="136833"/>
                    <a:pt x="19050" y="148263"/>
                  </a:cubicBezTo>
                  <a:cubicBezTo>
                    <a:pt x="27623" y="159693"/>
                    <a:pt x="39052" y="168266"/>
                    <a:pt x="52388" y="174933"/>
                  </a:cubicBezTo>
                  <a:cubicBezTo>
                    <a:pt x="63817" y="180648"/>
                    <a:pt x="75248" y="183506"/>
                    <a:pt x="87630" y="185411"/>
                  </a:cubicBezTo>
                  <a:cubicBezTo>
                    <a:pt x="96202" y="186363"/>
                    <a:pt x="104775" y="186363"/>
                    <a:pt x="112395" y="184458"/>
                  </a:cubicBezTo>
                  <a:cubicBezTo>
                    <a:pt x="123825" y="182553"/>
                    <a:pt x="133350" y="178743"/>
                    <a:pt x="143827" y="173028"/>
                  </a:cubicBezTo>
                  <a:cubicBezTo>
                    <a:pt x="150495" y="169218"/>
                    <a:pt x="156210" y="165408"/>
                    <a:pt x="161925" y="159693"/>
                  </a:cubicBezTo>
                  <a:cubicBezTo>
                    <a:pt x="166688" y="155883"/>
                    <a:pt x="170498" y="151121"/>
                    <a:pt x="174308" y="146358"/>
                  </a:cubicBezTo>
                  <a:cubicBezTo>
                    <a:pt x="180023" y="138738"/>
                    <a:pt x="184785" y="130166"/>
                    <a:pt x="187642" y="120641"/>
                  </a:cubicBezTo>
                  <a:cubicBezTo>
                    <a:pt x="188595" y="116831"/>
                    <a:pt x="189548" y="112068"/>
                    <a:pt x="191452" y="108258"/>
                  </a:cubicBezTo>
                  <a:cubicBezTo>
                    <a:pt x="195263" y="101591"/>
                    <a:pt x="195263" y="94923"/>
                    <a:pt x="195263" y="88256"/>
                  </a:cubicBezTo>
                  <a:cubicBezTo>
                    <a:pt x="195263" y="80636"/>
                    <a:pt x="193358" y="73016"/>
                    <a:pt x="191452" y="66348"/>
                  </a:cubicBezTo>
                  <a:cubicBezTo>
                    <a:pt x="188595" y="53013"/>
                    <a:pt x="181927" y="41583"/>
                    <a:pt x="173355" y="32058"/>
                  </a:cubicBezTo>
                  <a:close/>
                  <a:moveTo>
                    <a:pt x="153352" y="133976"/>
                  </a:moveTo>
                  <a:cubicBezTo>
                    <a:pt x="149542" y="143501"/>
                    <a:pt x="144780" y="152073"/>
                    <a:pt x="138113" y="159693"/>
                  </a:cubicBezTo>
                  <a:cubicBezTo>
                    <a:pt x="127635" y="170171"/>
                    <a:pt x="116205" y="177791"/>
                    <a:pt x="100965" y="176838"/>
                  </a:cubicBezTo>
                  <a:cubicBezTo>
                    <a:pt x="85725" y="176838"/>
                    <a:pt x="74295" y="171123"/>
                    <a:pt x="63817" y="161598"/>
                  </a:cubicBezTo>
                  <a:cubicBezTo>
                    <a:pt x="57150" y="154931"/>
                    <a:pt x="52388" y="148263"/>
                    <a:pt x="47625" y="139691"/>
                  </a:cubicBezTo>
                  <a:cubicBezTo>
                    <a:pt x="40005" y="125403"/>
                    <a:pt x="37148" y="111116"/>
                    <a:pt x="35242" y="95876"/>
                  </a:cubicBezTo>
                  <a:cubicBezTo>
                    <a:pt x="33338" y="78731"/>
                    <a:pt x="37148" y="63491"/>
                    <a:pt x="42863" y="48251"/>
                  </a:cubicBezTo>
                  <a:cubicBezTo>
                    <a:pt x="46673" y="38726"/>
                    <a:pt x="51435" y="31106"/>
                    <a:pt x="59055" y="23486"/>
                  </a:cubicBezTo>
                  <a:cubicBezTo>
                    <a:pt x="66675" y="15866"/>
                    <a:pt x="74295" y="10151"/>
                    <a:pt x="84773" y="8246"/>
                  </a:cubicBezTo>
                  <a:cubicBezTo>
                    <a:pt x="98108" y="4436"/>
                    <a:pt x="111442" y="6341"/>
                    <a:pt x="122873" y="13008"/>
                  </a:cubicBezTo>
                  <a:cubicBezTo>
                    <a:pt x="130492" y="16818"/>
                    <a:pt x="136208" y="22533"/>
                    <a:pt x="140970" y="28248"/>
                  </a:cubicBezTo>
                  <a:cubicBezTo>
                    <a:pt x="151448" y="40631"/>
                    <a:pt x="157163" y="55871"/>
                    <a:pt x="160020" y="72063"/>
                  </a:cubicBezTo>
                  <a:cubicBezTo>
                    <a:pt x="160973" y="77778"/>
                    <a:pt x="161925" y="84446"/>
                    <a:pt x="161925" y="90161"/>
                  </a:cubicBezTo>
                  <a:cubicBezTo>
                    <a:pt x="161925" y="105401"/>
                    <a:pt x="159067" y="119688"/>
                    <a:pt x="153352" y="133976"/>
                  </a:cubicBezTo>
                  <a:close/>
                </a:path>
              </a:pathLst>
            </a:custGeom>
            <a:solidFill>
              <a:srgbClr val="003D2D"/>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96A5160-36D9-4689-A041-0FF974F16D6B}"/>
                </a:ext>
              </a:extLst>
            </p:cNvPr>
            <p:cNvSpPr/>
            <p:nvPr/>
          </p:nvSpPr>
          <p:spPr>
            <a:xfrm>
              <a:off x="1757363" y="467677"/>
              <a:ext cx="133350" cy="171450"/>
            </a:xfrm>
            <a:custGeom>
              <a:avLst/>
              <a:gdLst>
                <a:gd name="connsiteX0" fmla="*/ 138113 w 133350"/>
                <a:gd name="connsiteY0" fmla="*/ 132398 h 171450"/>
                <a:gd name="connsiteX1" fmla="*/ 134303 w 133350"/>
                <a:gd name="connsiteY1" fmla="*/ 134303 h 171450"/>
                <a:gd name="connsiteX2" fmla="*/ 128588 w 133350"/>
                <a:gd name="connsiteY2" fmla="*/ 143827 h 171450"/>
                <a:gd name="connsiteX3" fmla="*/ 118110 w 133350"/>
                <a:gd name="connsiteY3" fmla="*/ 158115 h 171450"/>
                <a:gd name="connsiteX4" fmla="*/ 102870 w 133350"/>
                <a:gd name="connsiteY4" fmla="*/ 165735 h 171450"/>
                <a:gd name="connsiteX5" fmla="*/ 76200 w 133350"/>
                <a:gd name="connsiteY5" fmla="*/ 166688 h 171450"/>
                <a:gd name="connsiteX6" fmla="*/ 66675 w 133350"/>
                <a:gd name="connsiteY6" fmla="*/ 164783 h 171450"/>
                <a:gd name="connsiteX7" fmla="*/ 59055 w 133350"/>
                <a:gd name="connsiteY7" fmla="*/ 158115 h 171450"/>
                <a:gd name="connsiteX8" fmla="*/ 56197 w 133350"/>
                <a:gd name="connsiteY8" fmla="*/ 146685 h 171450"/>
                <a:gd name="connsiteX9" fmla="*/ 56197 w 133350"/>
                <a:gd name="connsiteY9" fmla="*/ 120968 h 171450"/>
                <a:gd name="connsiteX10" fmla="*/ 56197 w 133350"/>
                <a:gd name="connsiteY10" fmla="*/ 94298 h 171450"/>
                <a:gd name="connsiteX11" fmla="*/ 62865 w 133350"/>
                <a:gd name="connsiteY11" fmla="*/ 86678 h 171450"/>
                <a:gd name="connsiteX12" fmla="*/ 78105 w 133350"/>
                <a:gd name="connsiteY12" fmla="*/ 86678 h 171450"/>
                <a:gd name="connsiteX13" fmla="*/ 90488 w 133350"/>
                <a:gd name="connsiteY13" fmla="*/ 87630 h 171450"/>
                <a:gd name="connsiteX14" fmla="*/ 104775 w 133350"/>
                <a:gd name="connsiteY14" fmla="*/ 97155 h 171450"/>
                <a:gd name="connsiteX15" fmla="*/ 109538 w 133350"/>
                <a:gd name="connsiteY15" fmla="*/ 109538 h 171450"/>
                <a:gd name="connsiteX16" fmla="*/ 111442 w 133350"/>
                <a:gd name="connsiteY16" fmla="*/ 113348 h 171450"/>
                <a:gd name="connsiteX17" fmla="*/ 116205 w 133350"/>
                <a:gd name="connsiteY17" fmla="*/ 115253 h 171450"/>
                <a:gd name="connsiteX18" fmla="*/ 119063 w 133350"/>
                <a:gd name="connsiteY18" fmla="*/ 112395 h 171450"/>
                <a:gd name="connsiteX19" fmla="*/ 119063 w 133350"/>
                <a:gd name="connsiteY19" fmla="*/ 104775 h 171450"/>
                <a:gd name="connsiteX20" fmla="*/ 118110 w 133350"/>
                <a:gd name="connsiteY20" fmla="*/ 96203 h 171450"/>
                <a:gd name="connsiteX21" fmla="*/ 119063 w 133350"/>
                <a:gd name="connsiteY21" fmla="*/ 66675 h 171450"/>
                <a:gd name="connsiteX22" fmla="*/ 119063 w 133350"/>
                <a:gd name="connsiteY22" fmla="*/ 56198 h 171450"/>
                <a:gd name="connsiteX23" fmla="*/ 117158 w 133350"/>
                <a:gd name="connsiteY23" fmla="*/ 52388 h 171450"/>
                <a:gd name="connsiteX24" fmla="*/ 112395 w 133350"/>
                <a:gd name="connsiteY24" fmla="*/ 54293 h 171450"/>
                <a:gd name="connsiteX25" fmla="*/ 111442 w 133350"/>
                <a:gd name="connsiteY25" fmla="*/ 57150 h 171450"/>
                <a:gd name="connsiteX26" fmla="*/ 109538 w 133350"/>
                <a:gd name="connsiteY26" fmla="*/ 62865 h 171450"/>
                <a:gd name="connsiteX27" fmla="*/ 94297 w 133350"/>
                <a:gd name="connsiteY27" fmla="*/ 76200 h 171450"/>
                <a:gd name="connsiteX28" fmla="*/ 77153 w 133350"/>
                <a:gd name="connsiteY28" fmla="*/ 78105 h 171450"/>
                <a:gd name="connsiteX29" fmla="*/ 63817 w 133350"/>
                <a:gd name="connsiteY29" fmla="*/ 78105 h 171450"/>
                <a:gd name="connsiteX30" fmla="*/ 56197 w 133350"/>
                <a:gd name="connsiteY30" fmla="*/ 69533 h 171450"/>
                <a:gd name="connsiteX31" fmla="*/ 56197 w 133350"/>
                <a:gd name="connsiteY31" fmla="*/ 21908 h 171450"/>
                <a:gd name="connsiteX32" fmla="*/ 57150 w 133350"/>
                <a:gd name="connsiteY32" fmla="*/ 16193 h 171450"/>
                <a:gd name="connsiteX33" fmla="*/ 62865 w 133350"/>
                <a:gd name="connsiteY33" fmla="*/ 10478 h 171450"/>
                <a:gd name="connsiteX34" fmla="*/ 68580 w 133350"/>
                <a:gd name="connsiteY34" fmla="*/ 9525 h 171450"/>
                <a:gd name="connsiteX35" fmla="*/ 88583 w 133350"/>
                <a:gd name="connsiteY35" fmla="*/ 10478 h 171450"/>
                <a:gd name="connsiteX36" fmla="*/ 105728 w 133350"/>
                <a:gd name="connsiteY36" fmla="*/ 14288 h 171450"/>
                <a:gd name="connsiteX37" fmla="*/ 120967 w 133350"/>
                <a:gd name="connsiteY37" fmla="*/ 26670 h 171450"/>
                <a:gd name="connsiteX38" fmla="*/ 124778 w 133350"/>
                <a:gd name="connsiteY38" fmla="*/ 34290 h 171450"/>
                <a:gd name="connsiteX39" fmla="*/ 126683 w 133350"/>
                <a:gd name="connsiteY39" fmla="*/ 37148 h 171450"/>
                <a:gd name="connsiteX40" fmla="*/ 131445 w 133350"/>
                <a:gd name="connsiteY40" fmla="*/ 39053 h 171450"/>
                <a:gd name="connsiteX41" fmla="*/ 133350 w 133350"/>
                <a:gd name="connsiteY41" fmla="*/ 35243 h 171450"/>
                <a:gd name="connsiteX42" fmla="*/ 133350 w 133350"/>
                <a:gd name="connsiteY42" fmla="*/ 3810 h 171450"/>
                <a:gd name="connsiteX43" fmla="*/ 129540 w 133350"/>
                <a:gd name="connsiteY43" fmla="*/ 0 h 171450"/>
                <a:gd name="connsiteX44" fmla="*/ 126683 w 133350"/>
                <a:gd name="connsiteY44" fmla="*/ 0 h 171450"/>
                <a:gd name="connsiteX45" fmla="*/ 100013 w 133350"/>
                <a:gd name="connsiteY45" fmla="*/ 953 h 171450"/>
                <a:gd name="connsiteX46" fmla="*/ 32385 w 133350"/>
                <a:gd name="connsiteY46" fmla="*/ 953 h 171450"/>
                <a:gd name="connsiteX47" fmla="*/ 17145 w 133350"/>
                <a:gd name="connsiteY47" fmla="*/ 0 h 171450"/>
                <a:gd name="connsiteX48" fmla="*/ 5715 w 133350"/>
                <a:gd name="connsiteY48" fmla="*/ 0 h 171450"/>
                <a:gd name="connsiteX49" fmla="*/ 1905 w 133350"/>
                <a:gd name="connsiteY49" fmla="*/ 2858 h 171450"/>
                <a:gd name="connsiteX50" fmla="*/ 3810 w 133350"/>
                <a:gd name="connsiteY50" fmla="*/ 6668 h 171450"/>
                <a:gd name="connsiteX51" fmla="*/ 6667 w 133350"/>
                <a:gd name="connsiteY51" fmla="*/ 7620 h 171450"/>
                <a:gd name="connsiteX52" fmla="*/ 13335 w 133350"/>
                <a:gd name="connsiteY52" fmla="*/ 8573 h 171450"/>
                <a:gd name="connsiteX53" fmla="*/ 24765 w 133350"/>
                <a:gd name="connsiteY53" fmla="*/ 20955 h 171450"/>
                <a:gd name="connsiteX54" fmla="*/ 24765 w 133350"/>
                <a:gd name="connsiteY54" fmla="*/ 25718 h 171450"/>
                <a:gd name="connsiteX55" fmla="*/ 24765 w 133350"/>
                <a:gd name="connsiteY55" fmla="*/ 150495 h 171450"/>
                <a:gd name="connsiteX56" fmla="*/ 24765 w 133350"/>
                <a:gd name="connsiteY56" fmla="*/ 156210 h 171450"/>
                <a:gd name="connsiteX57" fmla="*/ 15240 w 133350"/>
                <a:gd name="connsiteY57" fmla="*/ 167640 h 171450"/>
                <a:gd name="connsiteX58" fmla="*/ 6667 w 133350"/>
                <a:gd name="connsiteY58" fmla="*/ 168593 h 171450"/>
                <a:gd name="connsiteX59" fmla="*/ 2858 w 133350"/>
                <a:gd name="connsiteY59" fmla="*/ 169545 h 171450"/>
                <a:gd name="connsiteX60" fmla="*/ 0 w 133350"/>
                <a:gd name="connsiteY60" fmla="*/ 173355 h 171450"/>
                <a:gd name="connsiteX61" fmla="*/ 2858 w 133350"/>
                <a:gd name="connsiteY61" fmla="*/ 176213 h 171450"/>
                <a:gd name="connsiteX62" fmla="*/ 7620 w 133350"/>
                <a:gd name="connsiteY62" fmla="*/ 176213 h 171450"/>
                <a:gd name="connsiteX63" fmla="*/ 22860 w 133350"/>
                <a:gd name="connsiteY63" fmla="*/ 175260 h 171450"/>
                <a:gd name="connsiteX64" fmla="*/ 77153 w 133350"/>
                <a:gd name="connsiteY64" fmla="*/ 176213 h 171450"/>
                <a:gd name="connsiteX65" fmla="*/ 122872 w 133350"/>
                <a:gd name="connsiteY65" fmla="*/ 176213 h 171450"/>
                <a:gd name="connsiteX66" fmla="*/ 127635 w 133350"/>
                <a:gd name="connsiteY66" fmla="*/ 176213 h 171450"/>
                <a:gd name="connsiteX67" fmla="*/ 134303 w 133350"/>
                <a:gd name="connsiteY67" fmla="*/ 168593 h 171450"/>
                <a:gd name="connsiteX68" fmla="*/ 138113 w 133350"/>
                <a:gd name="connsiteY68" fmla="*/ 140970 h 171450"/>
                <a:gd name="connsiteX69" fmla="*/ 138113 w 133350"/>
                <a:gd name="connsiteY69" fmla="*/ 136208 h 171450"/>
                <a:gd name="connsiteX70" fmla="*/ 138113 w 133350"/>
                <a:gd name="connsiteY70" fmla="*/ 13239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350" h="171450">
                  <a:moveTo>
                    <a:pt x="138113" y="132398"/>
                  </a:moveTo>
                  <a:cubicBezTo>
                    <a:pt x="136208" y="132398"/>
                    <a:pt x="135255" y="133350"/>
                    <a:pt x="134303" y="134303"/>
                  </a:cubicBezTo>
                  <a:cubicBezTo>
                    <a:pt x="132397" y="137160"/>
                    <a:pt x="130492" y="140018"/>
                    <a:pt x="128588" y="143827"/>
                  </a:cubicBezTo>
                  <a:cubicBezTo>
                    <a:pt x="125730" y="149543"/>
                    <a:pt x="121920" y="154305"/>
                    <a:pt x="118110" y="158115"/>
                  </a:cubicBezTo>
                  <a:cubicBezTo>
                    <a:pt x="114300" y="161925"/>
                    <a:pt x="108585" y="164783"/>
                    <a:pt x="102870" y="165735"/>
                  </a:cubicBezTo>
                  <a:cubicBezTo>
                    <a:pt x="94297" y="167640"/>
                    <a:pt x="85725" y="167640"/>
                    <a:pt x="76200" y="166688"/>
                  </a:cubicBezTo>
                  <a:cubicBezTo>
                    <a:pt x="73342" y="166688"/>
                    <a:pt x="69533" y="165735"/>
                    <a:pt x="66675" y="164783"/>
                  </a:cubicBezTo>
                  <a:cubicBezTo>
                    <a:pt x="62865" y="163830"/>
                    <a:pt x="60960" y="161925"/>
                    <a:pt x="59055" y="158115"/>
                  </a:cubicBezTo>
                  <a:cubicBezTo>
                    <a:pt x="57150" y="154305"/>
                    <a:pt x="56197" y="150495"/>
                    <a:pt x="56197" y="146685"/>
                  </a:cubicBezTo>
                  <a:cubicBezTo>
                    <a:pt x="56197" y="138113"/>
                    <a:pt x="56197" y="129540"/>
                    <a:pt x="56197" y="120968"/>
                  </a:cubicBezTo>
                  <a:cubicBezTo>
                    <a:pt x="56197" y="112395"/>
                    <a:pt x="56197" y="102870"/>
                    <a:pt x="56197" y="94298"/>
                  </a:cubicBezTo>
                  <a:cubicBezTo>
                    <a:pt x="56197" y="88583"/>
                    <a:pt x="57150" y="86678"/>
                    <a:pt x="62865" y="86678"/>
                  </a:cubicBezTo>
                  <a:cubicBezTo>
                    <a:pt x="67628" y="85725"/>
                    <a:pt x="73342" y="85725"/>
                    <a:pt x="78105" y="86678"/>
                  </a:cubicBezTo>
                  <a:cubicBezTo>
                    <a:pt x="81915" y="86678"/>
                    <a:pt x="86678" y="86678"/>
                    <a:pt x="90488" y="87630"/>
                  </a:cubicBezTo>
                  <a:cubicBezTo>
                    <a:pt x="96203" y="88583"/>
                    <a:pt x="100965" y="91440"/>
                    <a:pt x="104775" y="97155"/>
                  </a:cubicBezTo>
                  <a:cubicBezTo>
                    <a:pt x="106680" y="100965"/>
                    <a:pt x="108585" y="104775"/>
                    <a:pt x="109538" y="109538"/>
                  </a:cubicBezTo>
                  <a:cubicBezTo>
                    <a:pt x="109538" y="110490"/>
                    <a:pt x="110490" y="112395"/>
                    <a:pt x="111442" y="113348"/>
                  </a:cubicBezTo>
                  <a:cubicBezTo>
                    <a:pt x="112395" y="115253"/>
                    <a:pt x="114300" y="116205"/>
                    <a:pt x="116205" y="115253"/>
                  </a:cubicBezTo>
                  <a:cubicBezTo>
                    <a:pt x="118110" y="115253"/>
                    <a:pt x="119063" y="113348"/>
                    <a:pt x="119063" y="112395"/>
                  </a:cubicBezTo>
                  <a:cubicBezTo>
                    <a:pt x="119063" y="109538"/>
                    <a:pt x="119063" y="107633"/>
                    <a:pt x="119063" y="104775"/>
                  </a:cubicBezTo>
                  <a:cubicBezTo>
                    <a:pt x="119063" y="101918"/>
                    <a:pt x="118110" y="99060"/>
                    <a:pt x="118110" y="96203"/>
                  </a:cubicBezTo>
                  <a:cubicBezTo>
                    <a:pt x="118110" y="86678"/>
                    <a:pt x="119063" y="76200"/>
                    <a:pt x="119063" y="66675"/>
                  </a:cubicBezTo>
                  <a:cubicBezTo>
                    <a:pt x="119063" y="62865"/>
                    <a:pt x="119063" y="59055"/>
                    <a:pt x="119063" y="56198"/>
                  </a:cubicBezTo>
                  <a:cubicBezTo>
                    <a:pt x="119063" y="54293"/>
                    <a:pt x="119063" y="53340"/>
                    <a:pt x="117158" y="52388"/>
                  </a:cubicBezTo>
                  <a:cubicBezTo>
                    <a:pt x="115253" y="52388"/>
                    <a:pt x="113347" y="52388"/>
                    <a:pt x="112395" y="54293"/>
                  </a:cubicBezTo>
                  <a:cubicBezTo>
                    <a:pt x="112395" y="55245"/>
                    <a:pt x="111442" y="56198"/>
                    <a:pt x="111442" y="57150"/>
                  </a:cubicBezTo>
                  <a:cubicBezTo>
                    <a:pt x="110490" y="59055"/>
                    <a:pt x="110490" y="60960"/>
                    <a:pt x="109538" y="62865"/>
                  </a:cubicBezTo>
                  <a:cubicBezTo>
                    <a:pt x="106680" y="69533"/>
                    <a:pt x="101917" y="74295"/>
                    <a:pt x="94297" y="76200"/>
                  </a:cubicBezTo>
                  <a:cubicBezTo>
                    <a:pt x="88583" y="77153"/>
                    <a:pt x="82867" y="78105"/>
                    <a:pt x="77153" y="78105"/>
                  </a:cubicBezTo>
                  <a:cubicBezTo>
                    <a:pt x="72390" y="78105"/>
                    <a:pt x="68580" y="78105"/>
                    <a:pt x="63817" y="78105"/>
                  </a:cubicBezTo>
                  <a:cubicBezTo>
                    <a:pt x="58103" y="77153"/>
                    <a:pt x="56197" y="75248"/>
                    <a:pt x="56197" y="69533"/>
                  </a:cubicBezTo>
                  <a:cubicBezTo>
                    <a:pt x="56197" y="53340"/>
                    <a:pt x="56197" y="37148"/>
                    <a:pt x="56197" y="21908"/>
                  </a:cubicBezTo>
                  <a:cubicBezTo>
                    <a:pt x="56197" y="20003"/>
                    <a:pt x="56197" y="18098"/>
                    <a:pt x="57150" y="16193"/>
                  </a:cubicBezTo>
                  <a:cubicBezTo>
                    <a:pt x="58103" y="13335"/>
                    <a:pt x="60008" y="11430"/>
                    <a:pt x="62865" y="10478"/>
                  </a:cubicBezTo>
                  <a:cubicBezTo>
                    <a:pt x="64770" y="10478"/>
                    <a:pt x="66675" y="9525"/>
                    <a:pt x="68580" y="9525"/>
                  </a:cubicBezTo>
                  <a:cubicBezTo>
                    <a:pt x="75247" y="9525"/>
                    <a:pt x="81915" y="9525"/>
                    <a:pt x="88583" y="10478"/>
                  </a:cubicBezTo>
                  <a:cubicBezTo>
                    <a:pt x="94297" y="10478"/>
                    <a:pt x="100013" y="11430"/>
                    <a:pt x="105728" y="14288"/>
                  </a:cubicBezTo>
                  <a:cubicBezTo>
                    <a:pt x="112395" y="17145"/>
                    <a:pt x="118110" y="20003"/>
                    <a:pt x="120967" y="26670"/>
                  </a:cubicBezTo>
                  <a:cubicBezTo>
                    <a:pt x="121920" y="29528"/>
                    <a:pt x="123825" y="31433"/>
                    <a:pt x="124778" y="34290"/>
                  </a:cubicBezTo>
                  <a:cubicBezTo>
                    <a:pt x="125730" y="35243"/>
                    <a:pt x="125730" y="36195"/>
                    <a:pt x="126683" y="37148"/>
                  </a:cubicBezTo>
                  <a:cubicBezTo>
                    <a:pt x="127635" y="39053"/>
                    <a:pt x="129540" y="40005"/>
                    <a:pt x="131445" y="39053"/>
                  </a:cubicBezTo>
                  <a:cubicBezTo>
                    <a:pt x="133350" y="38100"/>
                    <a:pt x="133350" y="37148"/>
                    <a:pt x="133350" y="35243"/>
                  </a:cubicBezTo>
                  <a:cubicBezTo>
                    <a:pt x="133350" y="24765"/>
                    <a:pt x="133350" y="14288"/>
                    <a:pt x="133350" y="3810"/>
                  </a:cubicBezTo>
                  <a:cubicBezTo>
                    <a:pt x="133350" y="0"/>
                    <a:pt x="132397" y="0"/>
                    <a:pt x="129540" y="0"/>
                  </a:cubicBezTo>
                  <a:cubicBezTo>
                    <a:pt x="128588" y="0"/>
                    <a:pt x="127635" y="0"/>
                    <a:pt x="126683" y="0"/>
                  </a:cubicBezTo>
                  <a:cubicBezTo>
                    <a:pt x="118110" y="0"/>
                    <a:pt x="108585" y="953"/>
                    <a:pt x="100013" y="953"/>
                  </a:cubicBezTo>
                  <a:cubicBezTo>
                    <a:pt x="77153" y="953"/>
                    <a:pt x="55245" y="953"/>
                    <a:pt x="32385" y="953"/>
                  </a:cubicBezTo>
                  <a:cubicBezTo>
                    <a:pt x="27622" y="953"/>
                    <a:pt x="21908" y="953"/>
                    <a:pt x="17145" y="0"/>
                  </a:cubicBezTo>
                  <a:cubicBezTo>
                    <a:pt x="13335" y="0"/>
                    <a:pt x="9525" y="0"/>
                    <a:pt x="5715" y="0"/>
                  </a:cubicBezTo>
                  <a:cubicBezTo>
                    <a:pt x="2858" y="0"/>
                    <a:pt x="1905" y="953"/>
                    <a:pt x="1905" y="2858"/>
                  </a:cubicBezTo>
                  <a:cubicBezTo>
                    <a:pt x="1905" y="4763"/>
                    <a:pt x="1905" y="6668"/>
                    <a:pt x="3810" y="6668"/>
                  </a:cubicBezTo>
                  <a:cubicBezTo>
                    <a:pt x="4763" y="7620"/>
                    <a:pt x="5715" y="7620"/>
                    <a:pt x="6667" y="7620"/>
                  </a:cubicBezTo>
                  <a:cubicBezTo>
                    <a:pt x="8572" y="7620"/>
                    <a:pt x="11430" y="7620"/>
                    <a:pt x="13335" y="8573"/>
                  </a:cubicBezTo>
                  <a:cubicBezTo>
                    <a:pt x="20955" y="9525"/>
                    <a:pt x="24765" y="13335"/>
                    <a:pt x="24765" y="20955"/>
                  </a:cubicBezTo>
                  <a:cubicBezTo>
                    <a:pt x="24765" y="22860"/>
                    <a:pt x="24765" y="24765"/>
                    <a:pt x="24765" y="25718"/>
                  </a:cubicBezTo>
                  <a:cubicBezTo>
                    <a:pt x="24765" y="67628"/>
                    <a:pt x="24765" y="108585"/>
                    <a:pt x="24765" y="150495"/>
                  </a:cubicBezTo>
                  <a:cubicBezTo>
                    <a:pt x="24765" y="152400"/>
                    <a:pt x="24765" y="154305"/>
                    <a:pt x="24765" y="156210"/>
                  </a:cubicBezTo>
                  <a:cubicBezTo>
                    <a:pt x="23813" y="161925"/>
                    <a:pt x="20955" y="165735"/>
                    <a:pt x="15240" y="167640"/>
                  </a:cubicBezTo>
                  <a:cubicBezTo>
                    <a:pt x="12383" y="168593"/>
                    <a:pt x="9525" y="168593"/>
                    <a:pt x="6667" y="168593"/>
                  </a:cubicBezTo>
                  <a:cubicBezTo>
                    <a:pt x="5715" y="168593"/>
                    <a:pt x="4763" y="168593"/>
                    <a:pt x="2858" y="169545"/>
                  </a:cubicBezTo>
                  <a:cubicBezTo>
                    <a:pt x="953" y="170498"/>
                    <a:pt x="0" y="171450"/>
                    <a:pt x="0" y="173355"/>
                  </a:cubicBezTo>
                  <a:cubicBezTo>
                    <a:pt x="0" y="175260"/>
                    <a:pt x="953" y="176213"/>
                    <a:pt x="2858" y="176213"/>
                  </a:cubicBezTo>
                  <a:cubicBezTo>
                    <a:pt x="3810" y="176213"/>
                    <a:pt x="5715" y="176213"/>
                    <a:pt x="7620" y="176213"/>
                  </a:cubicBezTo>
                  <a:cubicBezTo>
                    <a:pt x="12383" y="176213"/>
                    <a:pt x="18097" y="175260"/>
                    <a:pt x="22860" y="175260"/>
                  </a:cubicBezTo>
                  <a:cubicBezTo>
                    <a:pt x="40958" y="175260"/>
                    <a:pt x="59055" y="175260"/>
                    <a:pt x="77153" y="176213"/>
                  </a:cubicBezTo>
                  <a:cubicBezTo>
                    <a:pt x="92392" y="176213"/>
                    <a:pt x="107633" y="176213"/>
                    <a:pt x="122872" y="176213"/>
                  </a:cubicBezTo>
                  <a:cubicBezTo>
                    <a:pt x="124778" y="176213"/>
                    <a:pt x="126683" y="176213"/>
                    <a:pt x="127635" y="176213"/>
                  </a:cubicBezTo>
                  <a:cubicBezTo>
                    <a:pt x="132397" y="175260"/>
                    <a:pt x="133350" y="173355"/>
                    <a:pt x="134303" y="168593"/>
                  </a:cubicBezTo>
                  <a:cubicBezTo>
                    <a:pt x="135255" y="159068"/>
                    <a:pt x="136208" y="150495"/>
                    <a:pt x="138113" y="140970"/>
                  </a:cubicBezTo>
                  <a:cubicBezTo>
                    <a:pt x="138113" y="139065"/>
                    <a:pt x="138113" y="137160"/>
                    <a:pt x="138113" y="136208"/>
                  </a:cubicBezTo>
                  <a:cubicBezTo>
                    <a:pt x="140017" y="134303"/>
                    <a:pt x="140017" y="133350"/>
                    <a:pt x="138113" y="132398"/>
                  </a:cubicBezTo>
                  <a:close/>
                </a:path>
              </a:pathLst>
            </a:custGeom>
            <a:solidFill>
              <a:srgbClr val="003D2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4AD64A-3968-4604-9718-3A3504ECF61F}"/>
                </a:ext>
              </a:extLst>
            </p:cNvPr>
            <p:cNvSpPr/>
            <p:nvPr/>
          </p:nvSpPr>
          <p:spPr>
            <a:xfrm>
              <a:off x="1813560" y="562927"/>
              <a:ext cx="9525" cy="47625"/>
            </a:xfrm>
            <a:custGeom>
              <a:avLst/>
              <a:gdLst>
                <a:gd name="connsiteX0" fmla="*/ 0 w 0"/>
                <a:gd name="connsiteY0" fmla="*/ 26670 h 47625"/>
                <a:gd name="connsiteX1" fmla="*/ 0 w 0"/>
                <a:gd name="connsiteY1" fmla="*/ 52388 h 47625"/>
                <a:gd name="connsiteX2" fmla="*/ 0 w 0"/>
                <a:gd name="connsiteY2" fmla="*/ 26670 h 47625"/>
                <a:gd name="connsiteX3" fmla="*/ 0 w 0"/>
                <a:gd name="connsiteY3" fmla="*/ 0 h 47625"/>
                <a:gd name="connsiteX4" fmla="*/ 0 w 0"/>
                <a:gd name="connsiteY4" fmla="*/ 2667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7625">
                  <a:moveTo>
                    <a:pt x="0" y="26670"/>
                  </a:moveTo>
                  <a:cubicBezTo>
                    <a:pt x="0" y="35243"/>
                    <a:pt x="0" y="43815"/>
                    <a:pt x="0" y="52388"/>
                  </a:cubicBezTo>
                  <a:cubicBezTo>
                    <a:pt x="0" y="43815"/>
                    <a:pt x="0" y="35243"/>
                    <a:pt x="0" y="26670"/>
                  </a:cubicBezTo>
                  <a:cubicBezTo>
                    <a:pt x="0" y="18098"/>
                    <a:pt x="0" y="8573"/>
                    <a:pt x="0" y="0"/>
                  </a:cubicBezTo>
                  <a:cubicBezTo>
                    <a:pt x="0" y="8573"/>
                    <a:pt x="0" y="18098"/>
                    <a:pt x="0" y="26670"/>
                  </a:cubicBezTo>
                  <a:close/>
                </a:path>
              </a:pathLst>
            </a:custGeom>
            <a:solidFill>
              <a:srgbClr val="003D2D"/>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C0CB7CF-5D31-42B7-90A8-5882B0EC00D9}"/>
                </a:ext>
              </a:extLst>
            </p:cNvPr>
            <p:cNvSpPr/>
            <p:nvPr/>
          </p:nvSpPr>
          <p:spPr>
            <a:xfrm>
              <a:off x="1297884" y="469582"/>
              <a:ext cx="133350" cy="171450"/>
            </a:xfrm>
            <a:custGeom>
              <a:avLst/>
              <a:gdLst>
                <a:gd name="connsiteX0" fmla="*/ 134676 w 133350"/>
                <a:gd name="connsiteY0" fmla="*/ 131445 h 171450"/>
                <a:gd name="connsiteX1" fmla="*/ 130866 w 133350"/>
                <a:gd name="connsiteY1" fmla="*/ 133350 h 171450"/>
                <a:gd name="connsiteX2" fmla="*/ 127056 w 133350"/>
                <a:gd name="connsiteY2" fmla="*/ 140018 h 171450"/>
                <a:gd name="connsiteX3" fmla="*/ 118484 w 133350"/>
                <a:gd name="connsiteY3" fmla="*/ 153353 h 171450"/>
                <a:gd name="connsiteX4" fmla="*/ 95624 w 133350"/>
                <a:gd name="connsiteY4" fmla="*/ 166688 h 171450"/>
                <a:gd name="connsiteX5" fmla="*/ 90861 w 133350"/>
                <a:gd name="connsiteY5" fmla="*/ 167640 h 171450"/>
                <a:gd name="connsiteX6" fmla="*/ 64191 w 133350"/>
                <a:gd name="connsiteY6" fmla="*/ 166688 h 171450"/>
                <a:gd name="connsiteX7" fmla="*/ 53714 w 133350"/>
                <a:gd name="connsiteY7" fmla="*/ 155258 h 171450"/>
                <a:gd name="connsiteX8" fmla="*/ 52761 w 133350"/>
                <a:gd name="connsiteY8" fmla="*/ 145733 h 171450"/>
                <a:gd name="connsiteX9" fmla="*/ 52761 w 133350"/>
                <a:gd name="connsiteY9" fmla="*/ 140018 h 171450"/>
                <a:gd name="connsiteX10" fmla="*/ 52761 w 133350"/>
                <a:gd name="connsiteY10" fmla="*/ 122873 h 171450"/>
                <a:gd name="connsiteX11" fmla="*/ 52761 w 133350"/>
                <a:gd name="connsiteY11" fmla="*/ 98107 h 171450"/>
                <a:gd name="connsiteX12" fmla="*/ 61334 w 133350"/>
                <a:gd name="connsiteY12" fmla="*/ 88582 h 171450"/>
                <a:gd name="connsiteX13" fmla="*/ 88004 w 133350"/>
                <a:gd name="connsiteY13" fmla="*/ 89535 h 171450"/>
                <a:gd name="connsiteX14" fmla="*/ 102291 w 133350"/>
                <a:gd name="connsiteY14" fmla="*/ 100013 h 171450"/>
                <a:gd name="connsiteX15" fmla="*/ 104196 w 133350"/>
                <a:gd name="connsiteY15" fmla="*/ 103823 h 171450"/>
                <a:gd name="connsiteX16" fmla="*/ 108006 w 133350"/>
                <a:gd name="connsiteY16" fmla="*/ 113348 h 171450"/>
                <a:gd name="connsiteX17" fmla="*/ 112769 w 133350"/>
                <a:gd name="connsiteY17" fmla="*/ 117157 h 171450"/>
                <a:gd name="connsiteX18" fmla="*/ 115626 w 133350"/>
                <a:gd name="connsiteY18" fmla="*/ 111443 h 171450"/>
                <a:gd name="connsiteX19" fmla="*/ 115626 w 133350"/>
                <a:gd name="connsiteY19" fmla="*/ 105728 h 171450"/>
                <a:gd name="connsiteX20" fmla="*/ 115626 w 133350"/>
                <a:gd name="connsiteY20" fmla="*/ 89535 h 171450"/>
                <a:gd name="connsiteX21" fmla="*/ 117531 w 133350"/>
                <a:gd name="connsiteY21" fmla="*/ 60007 h 171450"/>
                <a:gd name="connsiteX22" fmla="*/ 117531 w 133350"/>
                <a:gd name="connsiteY22" fmla="*/ 56198 h 171450"/>
                <a:gd name="connsiteX23" fmla="*/ 114674 w 133350"/>
                <a:gd name="connsiteY23" fmla="*/ 53340 h 171450"/>
                <a:gd name="connsiteX24" fmla="*/ 110864 w 133350"/>
                <a:gd name="connsiteY24" fmla="*/ 56198 h 171450"/>
                <a:gd name="connsiteX25" fmla="*/ 108006 w 133350"/>
                <a:gd name="connsiteY25" fmla="*/ 63818 h 171450"/>
                <a:gd name="connsiteX26" fmla="*/ 92766 w 133350"/>
                <a:gd name="connsiteY26" fmla="*/ 77153 h 171450"/>
                <a:gd name="connsiteX27" fmla="*/ 62286 w 133350"/>
                <a:gd name="connsiteY27" fmla="*/ 78105 h 171450"/>
                <a:gd name="connsiteX28" fmla="*/ 54666 w 133350"/>
                <a:gd name="connsiteY28" fmla="*/ 69532 h 171450"/>
                <a:gd name="connsiteX29" fmla="*/ 54666 w 133350"/>
                <a:gd name="connsiteY29" fmla="*/ 21907 h 171450"/>
                <a:gd name="connsiteX30" fmla="*/ 55619 w 133350"/>
                <a:gd name="connsiteY30" fmla="*/ 16193 h 171450"/>
                <a:gd name="connsiteX31" fmla="*/ 60381 w 133350"/>
                <a:gd name="connsiteY31" fmla="*/ 10478 h 171450"/>
                <a:gd name="connsiteX32" fmla="*/ 67049 w 133350"/>
                <a:gd name="connsiteY32" fmla="*/ 9525 h 171450"/>
                <a:gd name="connsiteX33" fmla="*/ 88956 w 133350"/>
                <a:gd name="connsiteY33" fmla="*/ 10478 h 171450"/>
                <a:gd name="connsiteX34" fmla="*/ 104196 w 133350"/>
                <a:gd name="connsiteY34" fmla="*/ 13335 h 171450"/>
                <a:gd name="connsiteX35" fmla="*/ 120389 w 133350"/>
                <a:gd name="connsiteY35" fmla="*/ 27623 h 171450"/>
                <a:gd name="connsiteX36" fmla="*/ 125151 w 133350"/>
                <a:gd name="connsiteY36" fmla="*/ 35243 h 171450"/>
                <a:gd name="connsiteX37" fmla="*/ 127056 w 133350"/>
                <a:gd name="connsiteY37" fmla="*/ 37148 h 171450"/>
                <a:gd name="connsiteX38" fmla="*/ 131819 w 133350"/>
                <a:gd name="connsiteY38" fmla="*/ 36195 h 171450"/>
                <a:gd name="connsiteX39" fmla="*/ 132771 w 133350"/>
                <a:gd name="connsiteY39" fmla="*/ 32385 h 171450"/>
                <a:gd name="connsiteX40" fmla="*/ 132771 w 133350"/>
                <a:gd name="connsiteY40" fmla="*/ 6668 h 171450"/>
                <a:gd name="connsiteX41" fmla="*/ 131819 w 133350"/>
                <a:gd name="connsiteY41" fmla="*/ 1905 h 171450"/>
                <a:gd name="connsiteX42" fmla="*/ 128961 w 133350"/>
                <a:gd name="connsiteY42" fmla="*/ 0 h 171450"/>
                <a:gd name="connsiteX43" fmla="*/ 126104 w 133350"/>
                <a:gd name="connsiteY43" fmla="*/ 0 h 171450"/>
                <a:gd name="connsiteX44" fmla="*/ 99434 w 133350"/>
                <a:gd name="connsiteY44" fmla="*/ 953 h 171450"/>
                <a:gd name="connsiteX45" fmla="*/ 30854 w 133350"/>
                <a:gd name="connsiteY45" fmla="*/ 953 h 171450"/>
                <a:gd name="connsiteX46" fmla="*/ 15614 w 133350"/>
                <a:gd name="connsiteY46" fmla="*/ 0 h 171450"/>
                <a:gd name="connsiteX47" fmla="*/ 3231 w 133350"/>
                <a:gd name="connsiteY47" fmla="*/ 0 h 171450"/>
                <a:gd name="connsiteX48" fmla="*/ 374 w 133350"/>
                <a:gd name="connsiteY48" fmla="*/ 2857 h 171450"/>
                <a:gd name="connsiteX49" fmla="*/ 2279 w 133350"/>
                <a:gd name="connsiteY49" fmla="*/ 6668 h 171450"/>
                <a:gd name="connsiteX50" fmla="*/ 7041 w 133350"/>
                <a:gd name="connsiteY50" fmla="*/ 8573 h 171450"/>
                <a:gd name="connsiteX51" fmla="*/ 16566 w 133350"/>
                <a:gd name="connsiteY51" fmla="*/ 10478 h 171450"/>
                <a:gd name="connsiteX52" fmla="*/ 23234 w 133350"/>
                <a:gd name="connsiteY52" fmla="*/ 16193 h 171450"/>
                <a:gd name="connsiteX53" fmla="*/ 25139 w 133350"/>
                <a:gd name="connsiteY53" fmla="*/ 25718 h 171450"/>
                <a:gd name="connsiteX54" fmla="*/ 25139 w 133350"/>
                <a:gd name="connsiteY54" fmla="*/ 153353 h 171450"/>
                <a:gd name="connsiteX55" fmla="*/ 25139 w 133350"/>
                <a:gd name="connsiteY55" fmla="*/ 159068 h 171450"/>
                <a:gd name="connsiteX56" fmla="*/ 15614 w 133350"/>
                <a:gd name="connsiteY56" fmla="*/ 168593 h 171450"/>
                <a:gd name="connsiteX57" fmla="*/ 7041 w 133350"/>
                <a:gd name="connsiteY57" fmla="*/ 170497 h 171450"/>
                <a:gd name="connsiteX58" fmla="*/ 3231 w 133350"/>
                <a:gd name="connsiteY58" fmla="*/ 171450 h 171450"/>
                <a:gd name="connsiteX59" fmla="*/ 1326 w 133350"/>
                <a:gd name="connsiteY59" fmla="*/ 175260 h 171450"/>
                <a:gd name="connsiteX60" fmla="*/ 4184 w 133350"/>
                <a:gd name="connsiteY60" fmla="*/ 178118 h 171450"/>
                <a:gd name="connsiteX61" fmla="*/ 7994 w 133350"/>
                <a:gd name="connsiteY61" fmla="*/ 178118 h 171450"/>
                <a:gd name="connsiteX62" fmla="*/ 22281 w 133350"/>
                <a:gd name="connsiteY62" fmla="*/ 177165 h 171450"/>
                <a:gd name="connsiteX63" fmla="*/ 77526 w 133350"/>
                <a:gd name="connsiteY63" fmla="*/ 178118 h 171450"/>
                <a:gd name="connsiteX64" fmla="*/ 125151 w 133350"/>
                <a:gd name="connsiteY64" fmla="*/ 178118 h 171450"/>
                <a:gd name="connsiteX65" fmla="*/ 130866 w 133350"/>
                <a:gd name="connsiteY65" fmla="*/ 177165 h 171450"/>
                <a:gd name="connsiteX66" fmla="*/ 135629 w 133350"/>
                <a:gd name="connsiteY66" fmla="*/ 171450 h 171450"/>
                <a:gd name="connsiteX67" fmla="*/ 139439 w 133350"/>
                <a:gd name="connsiteY67" fmla="*/ 140970 h 171450"/>
                <a:gd name="connsiteX68" fmla="*/ 139439 w 133350"/>
                <a:gd name="connsiteY68" fmla="*/ 137160 h 171450"/>
                <a:gd name="connsiteX69" fmla="*/ 134676 w 133350"/>
                <a:gd name="connsiteY69" fmla="*/ 1314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3350" h="171450">
                  <a:moveTo>
                    <a:pt x="134676" y="131445"/>
                  </a:moveTo>
                  <a:cubicBezTo>
                    <a:pt x="132771" y="130493"/>
                    <a:pt x="131819" y="131445"/>
                    <a:pt x="130866" y="133350"/>
                  </a:cubicBezTo>
                  <a:cubicBezTo>
                    <a:pt x="129914" y="135255"/>
                    <a:pt x="128009" y="137160"/>
                    <a:pt x="127056" y="140018"/>
                  </a:cubicBezTo>
                  <a:cubicBezTo>
                    <a:pt x="125151" y="144780"/>
                    <a:pt x="122294" y="149543"/>
                    <a:pt x="118484" y="153353"/>
                  </a:cubicBezTo>
                  <a:cubicBezTo>
                    <a:pt x="112769" y="160972"/>
                    <a:pt x="105149" y="165735"/>
                    <a:pt x="95624" y="166688"/>
                  </a:cubicBezTo>
                  <a:cubicBezTo>
                    <a:pt x="94671" y="166688"/>
                    <a:pt x="92766" y="166688"/>
                    <a:pt x="90861" y="167640"/>
                  </a:cubicBezTo>
                  <a:cubicBezTo>
                    <a:pt x="81336" y="168593"/>
                    <a:pt x="72764" y="168593"/>
                    <a:pt x="64191" y="166688"/>
                  </a:cubicBezTo>
                  <a:cubicBezTo>
                    <a:pt x="57524" y="165735"/>
                    <a:pt x="54666" y="160972"/>
                    <a:pt x="53714" y="155258"/>
                  </a:cubicBezTo>
                  <a:cubicBezTo>
                    <a:pt x="52761" y="152400"/>
                    <a:pt x="52761" y="148590"/>
                    <a:pt x="52761" y="145733"/>
                  </a:cubicBezTo>
                  <a:cubicBezTo>
                    <a:pt x="52761" y="143828"/>
                    <a:pt x="52761" y="141922"/>
                    <a:pt x="52761" y="140018"/>
                  </a:cubicBezTo>
                  <a:cubicBezTo>
                    <a:pt x="52761" y="134303"/>
                    <a:pt x="52761" y="128588"/>
                    <a:pt x="52761" y="122873"/>
                  </a:cubicBezTo>
                  <a:cubicBezTo>
                    <a:pt x="52761" y="114300"/>
                    <a:pt x="52761" y="105728"/>
                    <a:pt x="52761" y="98107"/>
                  </a:cubicBezTo>
                  <a:cubicBezTo>
                    <a:pt x="52761" y="90488"/>
                    <a:pt x="54666" y="88582"/>
                    <a:pt x="61334" y="88582"/>
                  </a:cubicBezTo>
                  <a:cubicBezTo>
                    <a:pt x="69906" y="88582"/>
                    <a:pt x="78479" y="87630"/>
                    <a:pt x="88004" y="89535"/>
                  </a:cubicBezTo>
                  <a:cubicBezTo>
                    <a:pt x="94671" y="90488"/>
                    <a:pt x="99434" y="93345"/>
                    <a:pt x="102291" y="100013"/>
                  </a:cubicBezTo>
                  <a:cubicBezTo>
                    <a:pt x="103244" y="100965"/>
                    <a:pt x="103244" y="102870"/>
                    <a:pt x="104196" y="103823"/>
                  </a:cubicBezTo>
                  <a:cubicBezTo>
                    <a:pt x="105149" y="106680"/>
                    <a:pt x="106101" y="110490"/>
                    <a:pt x="108006" y="113348"/>
                  </a:cubicBezTo>
                  <a:cubicBezTo>
                    <a:pt x="108959" y="117157"/>
                    <a:pt x="110864" y="118110"/>
                    <a:pt x="112769" y="117157"/>
                  </a:cubicBezTo>
                  <a:cubicBezTo>
                    <a:pt x="114674" y="117157"/>
                    <a:pt x="115626" y="115253"/>
                    <a:pt x="115626" y="111443"/>
                  </a:cubicBezTo>
                  <a:cubicBezTo>
                    <a:pt x="115626" y="109538"/>
                    <a:pt x="115626" y="107632"/>
                    <a:pt x="115626" y="105728"/>
                  </a:cubicBezTo>
                  <a:cubicBezTo>
                    <a:pt x="115626" y="100013"/>
                    <a:pt x="114674" y="95250"/>
                    <a:pt x="115626" y="89535"/>
                  </a:cubicBezTo>
                  <a:cubicBezTo>
                    <a:pt x="115626" y="80010"/>
                    <a:pt x="116579" y="69532"/>
                    <a:pt x="117531" y="60007"/>
                  </a:cubicBezTo>
                  <a:cubicBezTo>
                    <a:pt x="117531" y="59055"/>
                    <a:pt x="117531" y="57150"/>
                    <a:pt x="117531" y="56198"/>
                  </a:cubicBezTo>
                  <a:cubicBezTo>
                    <a:pt x="117531" y="54293"/>
                    <a:pt x="116579" y="53340"/>
                    <a:pt x="114674" y="53340"/>
                  </a:cubicBezTo>
                  <a:cubicBezTo>
                    <a:pt x="112769" y="53340"/>
                    <a:pt x="111816" y="54293"/>
                    <a:pt x="110864" y="56198"/>
                  </a:cubicBezTo>
                  <a:cubicBezTo>
                    <a:pt x="109911" y="59055"/>
                    <a:pt x="108959" y="60960"/>
                    <a:pt x="108006" y="63818"/>
                  </a:cubicBezTo>
                  <a:cubicBezTo>
                    <a:pt x="105149" y="70485"/>
                    <a:pt x="100386" y="76200"/>
                    <a:pt x="92766" y="77153"/>
                  </a:cubicBezTo>
                  <a:cubicBezTo>
                    <a:pt x="82289" y="79057"/>
                    <a:pt x="72764" y="79057"/>
                    <a:pt x="62286" y="78105"/>
                  </a:cubicBezTo>
                  <a:cubicBezTo>
                    <a:pt x="55619" y="78105"/>
                    <a:pt x="54666" y="75248"/>
                    <a:pt x="54666" y="69532"/>
                  </a:cubicBezTo>
                  <a:cubicBezTo>
                    <a:pt x="54666" y="53340"/>
                    <a:pt x="54666" y="38100"/>
                    <a:pt x="54666" y="21907"/>
                  </a:cubicBezTo>
                  <a:cubicBezTo>
                    <a:pt x="54666" y="20003"/>
                    <a:pt x="55619" y="18098"/>
                    <a:pt x="55619" y="16193"/>
                  </a:cubicBezTo>
                  <a:cubicBezTo>
                    <a:pt x="55619" y="13335"/>
                    <a:pt x="57524" y="11430"/>
                    <a:pt x="60381" y="10478"/>
                  </a:cubicBezTo>
                  <a:cubicBezTo>
                    <a:pt x="62286" y="9525"/>
                    <a:pt x="65144" y="9525"/>
                    <a:pt x="67049" y="9525"/>
                  </a:cubicBezTo>
                  <a:cubicBezTo>
                    <a:pt x="74669" y="9525"/>
                    <a:pt x="81336" y="9525"/>
                    <a:pt x="88956" y="10478"/>
                  </a:cubicBezTo>
                  <a:cubicBezTo>
                    <a:pt x="94671" y="11430"/>
                    <a:pt x="99434" y="12382"/>
                    <a:pt x="104196" y="13335"/>
                  </a:cubicBezTo>
                  <a:cubicBezTo>
                    <a:pt x="110864" y="16193"/>
                    <a:pt x="117531" y="20003"/>
                    <a:pt x="120389" y="27623"/>
                  </a:cubicBezTo>
                  <a:cubicBezTo>
                    <a:pt x="121341" y="30480"/>
                    <a:pt x="123246" y="33338"/>
                    <a:pt x="125151" y="35243"/>
                  </a:cubicBezTo>
                  <a:cubicBezTo>
                    <a:pt x="126104" y="36195"/>
                    <a:pt x="126104" y="37148"/>
                    <a:pt x="127056" y="37148"/>
                  </a:cubicBezTo>
                  <a:cubicBezTo>
                    <a:pt x="128961" y="39053"/>
                    <a:pt x="130866" y="38100"/>
                    <a:pt x="131819" y="36195"/>
                  </a:cubicBezTo>
                  <a:cubicBezTo>
                    <a:pt x="131819" y="35243"/>
                    <a:pt x="132771" y="33338"/>
                    <a:pt x="132771" y="32385"/>
                  </a:cubicBezTo>
                  <a:cubicBezTo>
                    <a:pt x="132771" y="23813"/>
                    <a:pt x="132771" y="15240"/>
                    <a:pt x="132771" y="6668"/>
                  </a:cubicBezTo>
                  <a:cubicBezTo>
                    <a:pt x="132771" y="4763"/>
                    <a:pt x="132771" y="2857"/>
                    <a:pt x="131819" y="1905"/>
                  </a:cubicBezTo>
                  <a:cubicBezTo>
                    <a:pt x="131819" y="953"/>
                    <a:pt x="130866" y="0"/>
                    <a:pt x="128961" y="0"/>
                  </a:cubicBezTo>
                  <a:cubicBezTo>
                    <a:pt x="128009" y="0"/>
                    <a:pt x="127056" y="0"/>
                    <a:pt x="126104" y="0"/>
                  </a:cubicBezTo>
                  <a:cubicBezTo>
                    <a:pt x="117531" y="0"/>
                    <a:pt x="108006" y="953"/>
                    <a:pt x="99434" y="953"/>
                  </a:cubicBezTo>
                  <a:cubicBezTo>
                    <a:pt x="76574" y="953"/>
                    <a:pt x="53714" y="953"/>
                    <a:pt x="30854" y="953"/>
                  </a:cubicBezTo>
                  <a:cubicBezTo>
                    <a:pt x="26091" y="953"/>
                    <a:pt x="20376" y="953"/>
                    <a:pt x="15614" y="0"/>
                  </a:cubicBezTo>
                  <a:cubicBezTo>
                    <a:pt x="11804" y="0"/>
                    <a:pt x="7994" y="0"/>
                    <a:pt x="3231" y="0"/>
                  </a:cubicBezTo>
                  <a:cubicBezTo>
                    <a:pt x="1326" y="0"/>
                    <a:pt x="374" y="953"/>
                    <a:pt x="374" y="2857"/>
                  </a:cubicBezTo>
                  <a:cubicBezTo>
                    <a:pt x="-579" y="4763"/>
                    <a:pt x="374" y="5715"/>
                    <a:pt x="2279" y="6668"/>
                  </a:cubicBezTo>
                  <a:cubicBezTo>
                    <a:pt x="3231" y="7620"/>
                    <a:pt x="5136" y="7620"/>
                    <a:pt x="7041" y="8573"/>
                  </a:cubicBezTo>
                  <a:cubicBezTo>
                    <a:pt x="9899" y="9525"/>
                    <a:pt x="13709" y="9525"/>
                    <a:pt x="16566" y="10478"/>
                  </a:cubicBezTo>
                  <a:cubicBezTo>
                    <a:pt x="19424" y="11430"/>
                    <a:pt x="22281" y="13335"/>
                    <a:pt x="23234" y="16193"/>
                  </a:cubicBezTo>
                  <a:cubicBezTo>
                    <a:pt x="25139" y="19050"/>
                    <a:pt x="25139" y="22860"/>
                    <a:pt x="25139" y="25718"/>
                  </a:cubicBezTo>
                  <a:cubicBezTo>
                    <a:pt x="25139" y="68580"/>
                    <a:pt x="25139" y="110490"/>
                    <a:pt x="25139" y="153353"/>
                  </a:cubicBezTo>
                  <a:cubicBezTo>
                    <a:pt x="25139" y="155258"/>
                    <a:pt x="25139" y="157163"/>
                    <a:pt x="25139" y="159068"/>
                  </a:cubicBezTo>
                  <a:cubicBezTo>
                    <a:pt x="24186" y="164783"/>
                    <a:pt x="21329" y="167640"/>
                    <a:pt x="15614" y="168593"/>
                  </a:cubicBezTo>
                  <a:cubicBezTo>
                    <a:pt x="12756" y="169545"/>
                    <a:pt x="9899" y="169545"/>
                    <a:pt x="7041" y="170497"/>
                  </a:cubicBezTo>
                  <a:cubicBezTo>
                    <a:pt x="6089" y="170497"/>
                    <a:pt x="4184" y="171450"/>
                    <a:pt x="3231" y="171450"/>
                  </a:cubicBezTo>
                  <a:cubicBezTo>
                    <a:pt x="2279" y="172403"/>
                    <a:pt x="1326" y="173355"/>
                    <a:pt x="1326" y="175260"/>
                  </a:cubicBezTo>
                  <a:cubicBezTo>
                    <a:pt x="1326" y="177165"/>
                    <a:pt x="2279" y="178118"/>
                    <a:pt x="4184" y="178118"/>
                  </a:cubicBezTo>
                  <a:cubicBezTo>
                    <a:pt x="5136" y="178118"/>
                    <a:pt x="7041" y="178118"/>
                    <a:pt x="7994" y="178118"/>
                  </a:cubicBezTo>
                  <a:cubicBezTo>
                    <a:pt x="12756" y="178118"/>
                    <a:pt x="17519" y="177165"/>
                    <a:pt x="22281" y="177165"/>
                  </a:cubicBezTo>
                  <a:cubicBezTo>
                    <a:pt x="40379" y="177165"/>
                    <a:pt x="59429" y="177165"/>
                    <a:pt x="77526" y="178118"/>
                  </a:cubicBezTo>
                  <a:cubicBezTo>
                    <a:pt x="93719" y="178118"/>
                    <a:pt x="108959" y="178118"/>
                    <a:pt x="125151" y="178118"/>
                  </a:cubicBezTo>
                  <a:cubicBezTo>
                    <a:pt x="127056" y="178118"/>
                    <a:pt x="128961" y="178118"/>
                    <a:pt x="130866" y="177165"/>
                  </a:cubicBezTo>
                  <a:cubicBezTo>
                    <a:pt x="133724" y="176213"/>
                    <a:pt x="135629" y="174308"/>
                    <a:pt x="135629" y="171450"/>
                  </a:cubicBezTo>
                  <a:cubicBezTo>
                    <a:pt x="136581" y="160972"/>
                    <a:pt x="138486" y="151447"/>
                    <a:pt x="139439" y="140970"/>
                  </a:cubicBezTo>
                  <a:cubicBezTo>
                    <a:pt x="139439" y="140018"/>
                    <a:pt x="139439" y="138113"/>
                    <a:pt x="139439" y="137160"/>
                  </a:cubicBezTo>
                  <a:cubicBezTo>
                    <a:pt x="136581" y="132398"/>
                    <a:pt x="135629" y="131445"/>
                    <a:pt x="134676" y="131445"/>
                  </a:cubicBezTo>
                  <a:close/>
                </a:path>
              </a:pathLst>
            </a:custGeom>
            <a:solidFill>
              <a:srgbClr val="003D2D"/>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0EF266A-EE91-4590-8F35-B5C9A1533B03}"/>
                </a:ext>
              </a:extLst>
            </p:cNvPr>
            <p:cNvSpPr/>
            <p:nvPr/>
          </p:nvSpPr>
          <p:spPr>
            <a:xfrm>
              <a:off x="1580197" y="467677"/>
              <a:ext cx="161925" cy="171450"/>
            </a:xfrm>
            <a:custGeom>
              <a:avLst/>
              <a:gdLst>
                <a:gd name="connsiteX0" fmla="*/ 155258 w 161925"/>
                <a:gd name="connsiteY0" fmla="*/ 0 h 171450"/>
                <a:gd name="connsiteX1" fmla="*/ 120968 w 161925"/>
                <a:gd name="connsiteY1" fmla="*/ 953 h 171450"/>
                <a:gd name="connsiteX2" fmla="*/ 61913 w 161925"/>
                <a:gd name="connsiteY2" fmla="*/ 953 h 171450"/>
                <a:gd name="connsiteX3" fmla="*/ 25718 w 161925"/>
                <a:gd name="connsiteY3" fmla="*/ 953 h 171450"/>
                <a:gd name="connsiteX4" fmla="*/ 4763 w 161925"/>
                <a:gd name="connsiteY4" fmla="*/ 0 h 171450"/>
                <a:gd name="connsiteX5" fmla="*/ 0 w 161925"/>
                <a:gd name="connsiteY5" fmla="*/ 4763 h 171450"/>
                <a:gd name="connsiteX6" fmla="*/ 0 w 161925"/>
                <a:gd name="connsiteY6" fmla="*/ 33338 h 171450"/>
                <a:gd name="connsiteX7" fmla="*/ 0 w 161925"/>
                <a:gd name="connsiteY7" fmla="*/ 36195 h 171450"/>
                <a:gd name="connsiteX8" fmla="*/ 3810 w 161925"/>
                <a:gd name="connsiteY8" fmla="*/ 38100 h 171450"/>
                <a:gd name="connsiteX9" fmla="*/ 7620 w 161925"/>
                <a:gd name="connsiteY9" fmla="*/ 35243 h 171450"/>
                <a:gd name="connsiteX10" fmla="*/ 11430 w 161925"/>
                <a:gd name="connsiteY10" fmla="*/ 28575 h 171450"/>
                <a:gd name="connsiteX11" fmla="*/ 30480 w 161925"/>
                <a:gd name="connsiteY11" fmla="*/ 13335 h 171450"/>
                <a:gd name="connsiteX12" fmla="*/ 58103 w 161925"/>
                <a:gd name="connsiteY12" fmla="*/ 9525 h 171450"/>
                <a:gd name="connsiteX13" fmla="*/ 66675 w 161925"/>
                <a:gd name="connsiteY13" fmla="*/ 17145 h 171450"/>
                <a:gd name="connsiteX14" fmla="*/ 66675 w 161925"/>
                <a:gd name="connsiteY14" fmla="*/ 152400 h 171450"/>
                <a:gd name="connsiteX15" fmla="*/ 66675 w 161925"/>
                <a:gd name="connsiteY15" fmla="*/ 156210 h 171450"/>
                <a:gd name="connsiteX16" fmla="*/ 57150 w 161925"/>
                <a:gd name="connsiteY16" fmla="*/ 167640 h 171450"/>
                <a:gd name="connsiteX17" fmla="*/ 48578 w 161925"/>
                <a:gd name="connsiteY17" fmla="*/ 169545 h 171450"/>
                <a:gd name="connsiteX18" fmla="*/ 45720 w 161925"/>
                <a:gd name="connsiteY18" fmla="*/ 170498 h 171450"/>
                <a:gd name="connsiteX19" fmla="*/ 43815 w 161925"/>
                <a:gd name="connsiteY19" fmla="*/ 174308 h 171450"/>
                <a:gd name="connsiteX20" fmla="*/ 46673 w 161925"/>
                <a:gd name="connsiteY20" fmla="*/ 177165 h 171450"/>
                <a:gd name="connsiteX21" fmla="*/ 49530 w 161925"/>
                <a:gd name="connsiteY21" fmla="*/ 177165 h 171450"/>
                <a:gd name="connsiteX22" fmla="*/ 59055 w 161925"/>
                <a:gd name="connsiteY22" fmla="*/ 177165 h 171450"/>
                <a:gd name="connsiteX23" fmla="*/ 91440 w 161925"/>
                <a:gd name="connsiteY23" fmla="*/ 176213 h 171450"/>
                <a:gd name="connsiteX24" fmla="*/ 112395 w 161925"/>
                <a:gd name="connsiteY24" fmla="*/ 177165 h 171450"/>
                <a:gd name="connsiteX25" fmla="*/ 118110 w 161925"/>
                <a:gd name="connsiteY25" fmla="*/ 177165 h 171450"/>
                <a:gd name="connsiteX26" fmla="*/ 120968 w 161925"/>
                <a:gd name="connsiteY26" fmla="*/ 173355 h 171450"/>
                <a:gd name="connsiteX27" fmla="*/ 118110 w 161925"/>
                <a:gd name="connsiteY27" fmla="*/ 169545 h 171450"/>
                <a:gd name="connsiteX28" fmla="*/ 112395 w 161925"/>
                <a:gd name="connsiteY28" fmla="*/ 168593 h 171450"/>
                <a:gd name="connsiteX29" fmla="*/ 104775 w 161925"/>
                <a:gd name="connsiteY29" fmla="*/ 166688 h 171450"/>
                <a:gd name="connsiteX30" fmla="*/ 99060 w 161925"/>
                <a:gd name="connsiteY30" fmla="*/ 160020 h 171450"/>
                <a:gd name="connsiteX31" fmla="*/ 98108 w 161925"/>
                <a:gd name="connsiteY31" fmla="*/ 148590 h 171450"/>
                <a:gd name="connsiteX32" fmla="*/ 98108 w 161925"/>
                <a:gd name="connsiteY32" fmla="*/ 132398 h 171450"/>
                <a:gd name="connsiteX33" fmla="*/ 98108 w 161925"/>
                <a:gd name="connsiteY33" fmla="*/ 83820 h 171450"/>
                <a:gd name="connsiteX34" fmla="*/ 98108 w 161925"/>
                <a:gd name="connsiteY34" fmla="*/ 18098 h 171450"/>
                <a:gd name="connsiteX35" fmla="*/ 108585 w 161925"/>
                <a:gd name="connsiteY35" fmla="*/ 8573 h 171450"/>
                <a:gd name="connsiteX36" fmla="*/ 131445 w 161925"/>
                <a:gd name="connsiteY36" fmla="*/ 11430 h 171450"/>
                <a:gd name="connsiteX37" fmla="*/ 153353 w 161925"/>
                <a:gd name="connsiteY37" fmla="*/ 28575 h 171450"/>
                <a:gd name="connsiteX38" fmla="*/ 154305 w 161925"/>
                <a:gd name="connsiteY38" fmla="*/ 31433 h 171450"/>
                <a:gd name="connsiteX39" fmla="*/ 158115 w 161925"/>
                <a:gd name="connsiteY39" fmla="*/ 37148 h 171450"/>
                <a:gd name="connsiteX40" fmla="*/ 163830 w 161925"/>
                <a:gd name="connsiteY40" fmla="*/ 36195 h 171450"/>
                <a:gd name="connsiteX41" fmla="*/ 163830 w 161925"/>
                <a:gd name="connsiteY41" fmla="*/ 33338 h 171450"/>
                <a:gd name="connsiteX42" fmla="*/ 163830 w 161925"/>
                <a:gd name="connsiteY42" fmla="*/ 4763 h 171450"/>
                <a:gd name="connsiteX43" fmla="*/ 155258 w 161925"/>
                <a:gd name="connsiteY43"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1925" h="171450">
                  <a:moveTo>
                    <a:pt x="155258" y="0"/>
                  </a:moveTo>
                  <a:cubicBezTo>
                    <a:pt x="143828" y="0"/>
                    <a:pt x="132398" y="953"/>
                    <a:pt x="120968" y="953"/>
                  </a:cubicBezTo>
                  <a:cubicBezTo>
                    <a:pt x="100965" y="953"/>
                    <a:pt x="80963" y="953"/>
                    <a:pt x="61913" y="953"/>
                  </a:cubicBezTo>
                  <a:cubicBezTo>
                    <a:pt x="49530" y="953"/>
                    <a:pt x="38100" y="953"/>
                    <a:pt x="25718" y="953"/>
                  </a:cubicBezTo>
                  <a:cubicBezTo>
                    <a:pt x="19050" y="953"/>
                    <a:pt x="11430" y="953"/>
                    <a:pt x="4763" y="0"/>
                  </a:cubicBezTo>
                  <a:cubicBezTo>
                    <a:pt x="0" y="0"/>
                    <a:pt x="0" y="0"/>
                    <a:pt x="0" y="4763"/>
                  </a:cubicBezTo>
                  <a:cubicBezTo>
                    <a:pt x="0" y="14288"/>
                    <a:pt x="0" y="23813"/>
                    <a:pt x="0" y="33338"/>
                  </a:cubicBezTo>
                  <a:cubicBezTo>
                    <a:pt x="0" y="34290"/>
                    <a:pt x="0" y="35243"/>
                    <a:pt x="0" y="36195"/>
                  </a:cubicBezTo>
                  <a:cubicBezTo>
                    <a:pt x="0" y="38100"/>
                    <a:pt x="1905" y="39053"/>
                    <a:pt x="3810" y="38100"/>
                  </a:cubicBezTo>
                  <a:cubicBezTo>
                    <a:pt x="4763" y="37148"/>
                    <a:pt x="6668" y="36195"/>
                    <a:pt x="7620" y="35243"/>
                  </a:cubicBezTo>
                  <a:cubicBezTo>
                    <a:pt x="8573" y="33338"/>
                    <a:pt x="9525" y="30480"/>
                    <a:pt x="11430" y="28575"/>
                  </a:cubicBezTo>
                  <a:cubicBezTo>
                    <a:pt x="15240" y="20003"/>
                    <a:pt x="21908" y="15240"/>
                    <a:pt x="30480" y="13335"/>
                  </a:cubicBezTo>
                  <a:cubicBezTo>
                    <a:pt x="39053" y="10478"/>
                    <a:pt x="48578" y="10478"/>
                    <a:pt x="58103" y="9525"/>
                  </a:cubicBezTo>
                  <a:cubicBezTo>
                    <a:pt x="65723" y="9525"/>
                    <a:pt x="66675" y="10478"/>
                    <a:pt x="66675" y="17145"/>
                  </a:cubicBezTo>
                  <a:cubicBezTo>
                    <a:pt x="66675" y="61913"/>
                    <a:pt x="66675" y="107633"/>
                    <a:pt x="66675" y="152400"/>
                  </a:cubicBezTo>
                  <a:cubicBezTo>
                    <a:pt x="66675" y="153352"/>
                    <a:pt x="66675" y="155258"/>
                    <a:pt x="66675" y="156210"/>
                  </a:cubicBezTo>
                  <a:cubicBezTo>
                    <a:pt x="65723" y="162877"/>
                    <a:pt x="63818" y="165735"/>
                    <a:pt x="57150" y="167640"/>
                  </a:cubicBezTo>
                  <a:cubicBezTo>
                    <a:pt x="54293" y="168593"/>
                    <a:pt x="51435" y="168593"/>
                    <a:pt x="48578" y="169545"/>
                  </a:cubicBezTo>
                  <a:cubicBezTo>
                    <a:pt x="47625" y="169545"/>
                    <a:pt x="46673" y="169545"/>
                    <a:pt x="45720" y="170498"/>
                  </a:cubicBezTo>
                  <a:cubicBezTo>
                    <a:pt x="43815" y="171450"/>
                    <a:pt x="42863" y="172402"/>
                    <a:pt x="43815" y="174308"/>
                  </a:cubicBezTo>
                  <a:cubicBezTo>
                    <a:pt x="43815" y="176213"/>
                    <a:pt x="44768" y="177165"/>
                    <a:pt x="46673" y="177165"/>
                  </a:cubicBezTo>
                  <a:cubicBezTo>
                    <a:pt x="47625" y="177165"/>
                    <a:pt x="48578" y="177165"/>
                    <a:pt x="49530" y="177165"/>
                  </a:cubicBezTo>
                  <a:cubicBezTo>
                    <a:pt x="52388" y="177165"/>
                    <a:pt x="56198" y="177165"/>
                    <a:pt x="59055" y="177165"/>
                  </a:cubicBezTo>
                  <a:cubicBezTo>
                    <a:pt x="69533" y="177165"/>
                    <a:pt x="80963" y="176213"/>
                    <a:pt x="91440" y="176213"/>
                  </a:cubicBezTo>
                  <a:cubicBezTo>
                    <a:pt x="98108" y="176213"/>
                    <a:pt x="105728" y="177165"/>
                    <a:pt x="112395" y="177165"/>
                  </a:cubicBezTo>
                  <a:cubicBezTo>
                    <a:pt x="114300" y="177165"/>
                    <a:pt x="116205" y="177165"/>
                    <a:pt x="118110" y="177165"/>
                  </a:cubicBezTo>
                  <a:cubicBezTo>
                    <a:pt x="120015" y="177165"/>
                    <a:pt x="120968" y="175260"/>
                    <a:pt x="120968" y="173355"/>
                  </a:cubicBezTo>
                  <a:cubicBezTo>
                    <a:pt x="120968" y="171450"/>
                    <a:pt x="120015" y="169545"/>
                    <a:pt x="118110" y="169545"/>
                  </a:cubicBezTo>
                  <a:cubicBezTo>
                    <a:pt x="116205" y="168593"/>
                    <a:pt x="114300" y="168593"/>
                    <a:pt x="112395" y="168593"/>
                  </a:cubicBezTo>
                  <a:cubicBezTo>
                    <a:pt x="109538" y="168593"/>
                    <a:pt x="107633" y="167640"/>
                    <a:pt x="104775" y="166688"/>
                  </a:cubicBezTo>
                  <a:cubicBezTo>
                    <a:pt x="101918" y="165735"/>
                    <a:pt x="99060" y="163830"/>
                    <a:pt x="99060" y="160020"/>
                  </a:cubicBezTo>
                  <a:cubicBezTo>
                    <a:pt x="98108" y="156210"/>
                    <a:pt x="98108" y="152400"/>
                    <a:pt x="98108" y="148590"/>
                  </a:cubicBezTo>
                  <a:cubicBezTo>
                    <a:pt x="98108" y="142875"/>
                    <a:pt x="98108" y="138113"/>
                    <a:pt x="98108" y="132398"/>
                  </a:cubicBezTo>
                  <a:cubicBezTo>
                    <a:pt x="98108" y="116205"/>
                    <a:pt x="98108" y="100013"/>
                    <a:pt x="98108" y="83820"/>
                  </a:cubicBezTo>
                  <a:cubicBezTo>
                    <a:pt x="98108" y="61913"/>
                    <a:pt x="98108" y="40005"/>
                    <a:pt x="98108" y="18098"/>
                  </a:cubicBezTo>
                  <a:cubicBezTo>
                    <a:pt x="98108" y="9525"/>
                    <a:pt x="100013" y="7620"/>
                    <a:pt x="108585" y="8573"/>
                  </a:cubicBezTo>
                  <a:cubicBezTo>
                    <a:pt x="116205" y="8573"/>
                    <a:pt x="123825" y="9525"/>
                    <a:pt x="131445" y="11430"/>
                  </a:cubicBezTo>
                  <a:cubicBezTo>
                    <a:pt x="140970" y="13335"/>
                    <a:pt x="149543" y="18098"/>
                    <a:pt x="153353" y="28575"/>
                  </a:cubicBezTo>
                  <a:cubicBezTo>
                    <a:pt x="153353" y="29528"/>
                    <a:pt x="154305" y="30480"/>
                    <a:pt x="154305" y="31433"/>
                  </a:cubicBezTo>
                  <a:cubicBezTo>
                    <a:pt x="155258" y="33338"/>
                    <a:pt x="156210" y="35243"/>
                    <a:pt x="158115" y="37148"/>
                  </a:cubicBezTo>
                  <a:cubicBezTo>
                    <a:pt x="160020" y="40005"/>
                    <a:pt x="162878" y="39053"/>
                    <a:pt x="163830" y="36195"/>
                  </a:cubicBezTo>
                  <a:cubicBezTo>
                    <a:pt x="163830" y="35243"/>
                    <a:pt x="163830" y="34290"/>
                    <a:pt x="163830" y="33338"/>
                  </a:cubicBezTo>
                  <a:cubicBezTo>
                    <a:pt x="163830" y="23813"/>
                    <a:pt x="163830" y="14288"/>
                    <a:pt x="163830" y="4763"/>
                  </a:cubicBezTo>
                  <a:cubicBezTo>
                    <a:pt x="160973" y="953"/>
                    <a:pt x="160020" y="0"/>
                    <a:pt x="155258" y="0"/>
                  </a:cubicBezTo>
                  <a:close/>
                </a:path>
              </a:pathLst>
            </a:custGeom>
            <a:solidFill>
              <a:srgbClr val="003D2D"/>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5CB8F2-71A2-418F-B6B0-6E954FB1F2B1}"/>
                </a:ext>
              </a:extLst>
            </p:cNvPr>
            <p:cNvSpPr/>
            <p:nvPr/>
          </p:nvSpPr>
          <p:spPr>
            <a:xfrm>
              <a:off x="1455420" y="463683"/>
              <a:ext cx="104775" cy="180975"/>
            </a:xfrm>
            <a:custGeom>
              <a:avLst/>
              <a:gdLst>
                <a:gd name="connsiteX0" fmla="*/ 95250 w 104775"/>
                <a:gd name="connsiteY0" fmla="*/ 90672 h 180975"/>
                <a:gd name="connsiteX1" fmla="*/ 68580 w 104775"/>
                <a:gd name="connsiteY1" fmla="*/ 74480 h 180975"/>
                <a:gd name="connsiteX2" fmla="*/ 43815 w 104775"/>
                <a:gd name="connsiteY2" fmla="*/ 63050 h 180975"/>
                <a:gd name="connsiteX3" fmla="*/ 25717 w 104775"/>
                <a:gd name="connsiteY3" fmla="*/ 41142 h 180975"/>
                <a:gd name="connsiteX4" fmla="*/ 27622 w 104775"/>
                <a:gd name="connsiteY4" fmla="*/ 23045 h 180975"/>
                <a:gd name="connsiteX5" fmla="*/ 44767 w 104775"/>
                <a:gd name="connsiteY5" fmla="*/ 8757 h 180975"/>
                <a:gd name="connsiteX6" fmla="*/ 61913 w 104775"/>
                <a:gd name="connsiteY6" fmla="*/ 7805 h 180975"/>
                <a:gd name="connsiteX7" fmla="*/ 82867 w 104775"/>
                <a:gd name="connsiteY7" fmla="*/ 22092 h 180975"/>
                <a:gd name="connsiteX8" fmla="*/ 88583 w 104775"/>
                <a:gd name="connsiteY8" fmla="*/ 36380 h 180975"/>
                <a:gd name="connsiteX9" fmla="*/ 91440 w 104775"/>
                <a:gd name="connsiteY9" fmla="*/ 44000 h 180975"/>
                <a:gd name="connsiteX10" fmla="*/ 96202 w 104775"/>
                <a:gd name="connsiteY10" fmla="*/ 45905 h 180975"/>
                <a:gd name="connsiteX11" fmla="*/ 99060 w 104775"/>
                <a:gd name="connsiteY11" fmla="*/ 43047 h 180975"/>
                <a:gd name="connsiteX12" fmla="*/ 99060 w 104775"/>
                <a:gd name="connsiteY12" fmla="*/ 38285 h 180975"/>
                <a:gd name="connsiteX13" fmla="*/ 99060 w 104775"/>
                <a:gd name="connsiteY13" fmla="*/ 28760 h 180975"/>
                <a:gd name="connsiteX14" fmla="*/ 99060 w 104775"/>
                <a:gd name="connsiteY14" fmla="*/ 28760 h 180975"/>
                <a:gd name="connsiteX15" fmla="*/ 98108 w 104775"/>
                <a:gd name="connsiteY15" fmla="*/ 12567 h 180975"/>
                <a:gd name="connsiteX16" fmla="*/ 93345 w 104775"/>
                <a:gd name="connsiteY16" fmla="*/ 5900 h 180975"/>
                <a:gd name="connsiteX17" fmla="*/ 53340 w 104775"/>
                <a:gd name="connsiteY17" fmla="*/ 185 h 180975"/>
                <a:gd name="connsiteX18" fmla="*/ 20955 w 104775"/>
                <a:gd name="connsiteY18" fmla="*/ 10662 h 180975"/>
                <a:gd name="connsiteX19" fmla="*/ 1905 w 104775"/>
                <a:gd name="connsiteY19" fmla="*/ 39237 h 180975"/>
                <a:gd name="connsiteX20" fmla="*/ 1905 w 104775"/>
                <a:gd name="connsiteY20" fmla="*/ 62097 h 180975"/>
                <a:gd name="connsiteX21" fmla="*/ 12383 w 104775"/>
                <a:gd name="connsiteY21" fmla="*/ 81147 h 180975"/>
                <a:gd name="connsiteX22" fmla="*/ 23813 w 104775"/>
                <a:gd name="connsiteY22" fmla="*/ 90672 h 180975"/>
                <a:gd name="connsiteX23" fmla="*/ 36195 w 104775"/>
                <a:gd name="connsiteY23" fmla="*/ 97340 h 180975"/>
                <a:gd name="connsiteX24" fmla="*/ 66675 w 104775"/>
                <a:gd name="connsiteY24" fmla="*/ 113532 h 180975"/>
                <a:gd name="connsiteX25" fmla="*/ 84772 w 104775"/>
                <a:gd name="connsiteY25" fmla="*/ 134487 h 180975"/>
                <a:gd name="connsiteX26" fmla="*/ 84772 w 104775"/>
                <a:gd name="connsiteY26" fmla="*/ 156395 h 180975"/>
                <a:gd name="connsiteX27" fmla="*/ 70485 w 104775"/>
                <a:gd name="connsiteY27" fmla="*/ 172587 h 180975"/>
                <a:gd name="connsiteX28" fmla="*/ 39052 w 104775"/>
                <a:gd name="connsiteY28" fmla="*/ 175445 h 180975"/>
                <a:gd name="connsiteX29" fmla="*/ 18097 w 104775"/>
                <a:gd name="connsiteY29" fmla="*/ 159252 h 180975"/>
                <a:gd name="connsiteX30" fmla="*/ 6667 w 104775"/>
                <a:gd name="connsiteY30" fmla="*/ 134487 h 180975"/>
                <a:gd name="connsiteX31" fmla="*/ 5715 w 104775"/>
                <a:gd name="connsiteY31" fmla="*/ 130677 h 180975"/>
                <a:gd name="connsiteX32" fmla="*/ 2858 w 104775"/>
                <a:gd name="connsiteY32" fmla="*/ 128772 h 180975"/>
                <a:gd name="connsiteX33" fmla="*/ 0 w 104775"/>
                <a:gd name="connsiteY33" fmla="*/ 130677 h 180975"/>
                <a:gd name="connsiteX34" fmla="*/ 0 w 104775"/>
                <a:gd name="connsiteY34" fmla="*/ 132582 h 180975"/>
                <a:gd name="connsiteX35" fmla="*/ 0 w 104775"/>
                <a:gd name="connsiteY35" fmla="*/ 142107 h 180975"/>
                <a:gd name="connsiteX36" fmla="*/ 1905 w 104775"/>
                <a:gd name="connsiteY36" fmla="*/ 166872 h 180975"/>
                <a:gd name="connsiteX37" fmla="*/ 10477 w 104775"/>
                <a:gd name="connsiteY37" fmla="*/ 178302 h 180975"/>
                <a:gd name="connsiteX38" fmla="*/ 42863 w 104775"/>
                <a:gd name="connsiteY38" fmla="*/ 184970 h 180975"/>
                <a:gd name="connsiteX39" fmla="*/ 76200 w 104775"/>
                <a:gd name="connsiteY39" fmla="*/ 179255 h 180975"/>
                <a:gd name="connsiteX40" fmla="*/ 105727 w 104775"/>
                <a:gd name="connsiteY40" fmla="*/ 148775 h 180975"/>
                <a:gd name="connsiteX41" fmla="*/ 109538 w 104775"/>
                <a:gd name="connsiteY41" fmla="*/ 125915 h 180975"/>
                <a:gd name="connsiteX42" fmla="*/ 95250 w 104775"/>
                <a:gd name="connsiteY42" fmla="*/ 906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75" h="180975">
                  <a:moveTo>
                    <a:pt x="95250" y="90672"/>
                  </a:moveTo>
                  <a:cubicBezTo>
                    <a:pt x="87630" y="84005"/>
                    <a:pt x="78105" y="78290"/>
                    <a:pt x="68580" y="74480"/>
                  </a:cubicBezTo>
                  <a:cubicBezTo>
                    <a:pt x="60008" y="70670"/>
                    <a:pt x="51435" y="67812"/>
                    <a:pt x="43815" y="63050"/>
                  </a:cubicBezTo>
                  <a:cubicBezTo>
                    <a:pt x="35242" y="58287"/>
                    <a:pt x="26670" y="52572"/>
                    <a:pt x="25717" y="41142"/>
                  </a:cubicBezTo>
                  <a:cubicBezTo>
                    <a:pt x="24765" y="34475"/>
                    <a:pt x="24765" y="28760"/>
                    <a:pt x="27622" y="23045"/>
                  </a:cubicBezTo>
                  <a:cubicBezTo>
                    <a:pt x="31433" y="15425"/>
                    <a:pt x="37147" y="10662"/>
                    <a:pt x="44767" y="8757"/>
                  </a:cubicBezTo>
                  <a:cubicBezTo>
                    <a:pt x="50483" y="6852"/>
                    <a:pt x="56197" y="6852"/>
                    <a:pt x="61913" y="7805"/>
                  </a:cubicBezTo>
                  <a:cubicBezTo>
                    <a:pt x="71438" y="8757"/>
                    <a:pt x="78105" y="13520"/>
                    <a:pt x="82867" y="22092"/>
                  </a:cubicBezTo>
                  <a:cubicBezTo>
                    <a:pt x="84772" y="26855"/>
                    <a:pt x="86677" y="31617"/>
                    <a:pt x="88583" y="36380"/>
                  </a:cubicBezTo>
                  <a:cubicBezTo>
                    <a:pt x="89535" y="39237"/>
                    <a:pt x="90488" y="41142"/>
                    <a:pt x="91440" y="44000"/>
                  </a:cubicBezTo>
                  <a:cubicBezTo>
                    <a:pt x="92392" y="45905"/>
                    <a:pt x="94297" y="45905"/>
                    <a:pt x="96202" y="45905"/>
                  </a:cubicBezTo>
                  <a:cubicBezTo>
                    <a:pt x="98108" y="45905"/>
                    <a:pt x="98108" y="44952"/>
                    <a:pt x="99060" y="43047"/>
                  </a:cubicBezTo>
                  <a:cubicBezTo>
                    <a:pt x="99060" y="42095"/>
                    <a:pt x="99060" y="40190"/>
                    <a:pt x="99060" y="38285"/>
                  </a:cubicBezTo>
                  <a:cubicBezTo>
                    <a:pt x="99060" y="35427"/>
                    <a:pt x="99060" y="31617"/>
                    <a:pt x="99060" y="28760"/>
                  </a:cubicBezTo>
                  <a:cubicBezTo>
                    <a:pt x="99060" y="28760"/>
                    <a:pt x="99060" y="28760"/>
                    <a:pt x="99060" y="28760"/>
                  </a:cubicBezTo>
                  <a:cubicBezTo>
                    <a:pt x="99060" y="23045"/>
                    <a:pt x="98108" y="18282"/>
                    <a:pt x="98108" y="12567"/>
                  </a:cubicBezTo>
                  <a:cubicBezTo>
                    <a:pt x="98108" y="9710"/>
                    <a:pt x="96202" y="6852"/>
                    <a:pt x="93345" y="5900"/>
                  </a:cubicBezTo>
                  <a:cubicBezTo>
                    <a:pt x="80010" y="2090"/>
                    <a:pt x="67627" y="-768"/>
                    <a:pt x="53340" y="185"/>
                  </a:cubicBezTo>
                  <a:cubicBezTo>
                    <a:pt x="41910" y="1137"/>
                    <a:pt x="30480" y="3995"/>
                    <a:pt x="20955" y="10662"/>
                  </a:cubicBezTo>
                  <a:cubicBezTo>
                    <a:pt x="11430" y="17330"/>
                    <a:pt x="4763" y="26855"/>
                    <a:pt x="1905" y="39237"/>
                  </a:cubicBezTo>
                  <a:cubicBezTo>
                    <a:pt x="0" y="46857"/>
                    <a:pt x="0" y="54477"/>
                    <a:pt x="1905" y="62097"/>
                  </a:cubicBezTo>
                  <a:cubicBezTo>
                    <a:pt x="3810" y="69717"/>
                    <a:pt x="6667" y="75432"/>
                    <a:pt x="12383" y="81147"/>
                  </a:cubicBezTo>
                  <a:cubicBezTo>
                    <a:pt x="16192" y="84957"/>
                    <a:pt x="20002" y="87815"/>
                    <a:pt x="23813" y="90672"/>
                  </a:cubicBezTo>
                  <a:cubicBezTo>
                    <a:pt x="27622" y="93530"/>
                    <a:pt x="31433" y="95435"/>
                    <a:pt x="36195" y="97340"/>
                  </a:cubicBezTo>
                  <a:cubicBezTo>
                    <a:pt x="46672" y="102102"/>
                    <a:pt x="57150" y="106865"/>
                    <a:pt x="66675" y="113532"/>
                  </a:cubicBezTo>
                  <a:cubicBezTo>
                    <a:pt x="74295" y="118295"/>
                    <a:pt x="80963" y="124962"/>
                    <a:pt x="84772" y="134487"/>
                  </a:cubicBezTo>
                  <a:cubicBezTo>
                    <a:pt x="87630" y="142107"/>
                    <a:pt x="87630" y="149727"/>
                    <a:pt x="84772" y="156395"/>
                  </a:cubicBezTo>
                  <a:cubicBezTo>
                    <a:pt x="81915" y="163062"/>
                    <a:pt x="77152" y="168777"/>
                    <a:pt x="70485" y="172587"/>
                  </a:cubicBezTo>
                  <a:cubicBezTo>
                    <a:pt x="60008" y="178302"/>
                    <a:pt x="50483" y="179255"/>
                    <a:pt x="39052" y="175445"/>
                  </a:cubicBezTo>
                  <a:cubicBezTo>
                    <a:pt x="30480" y="172587"/>
                    <a:pt x="23813" y="166872"/>
                    <a:pt x="18097" y="159252"/>
                  </a:cubicBezTo>
                  <a:cubicBezTo>
                    <a:pt x="12383" y="151632"/>
                    <a:pt x="8572" y="144012"/>
                    <a:pt x="6667" y="134487"/>
                  </a:cubicBezTo>
                  <a:cubicBezTo>
                    <a:pt x="6667" y="133535"/>
                    <a:pt x="6667" y="131630"/>
                    <a:pt x="5715" y="130677"/>
                  </a:cubicBezTo>
                  <a:cubicBezTo>
                    <a:pt x="4763" y="129725"/>
                    <a:pt x="3810" y="128772"/>
                    <a:pt x="2858" y="128772"/>
                  </a:cubicBezTo>
                  <a:cubicBezTo>
                    <a:pt x="1905" y="128772"/>
                    <a:pt x="952" y="129725"/>
                    <a:pt x="0" y="130677"/>
                  </a:cubicBezTo>
                  <a:cubicBezTo>
                    <a:pt x="0" y="130677"/>
                    <a:pt x="0" y="131630"/>
                    <a:pt x="0" y="132582"/>
                  </a:cubicBezTo>
                  <a:cubicBezTo>
                    <a:pt x="0" y="135440"/>
                    <a:pt x="0" y="139250"/>
                    <a:pt x="0" y="142107"/>
                  </a:cubicBezTo>
                  <a:cubicBezTo>
                    <a:pt x="952" y="150680"/>
                    <a:pt x="952" y="158300"/>
                    <a:pt x="1905" y="166872"/>
                  </a:cubicBezTo>
                  <a:cubicBezTo>
                    <a:pt x="2858" y="172587"/>
                    <a:pt x="5715" y="176397"/>
                    <a:pt x="10477" y="178302"/>
                  </a:cubicBezTo>
                  <a:cubicBezTo>
                    <a:pt x="20955" y="182112"/>
                    <a:pt x="31433" y="184970"/>
                    <a:pt x="42863" y="184970"/>
                  </a:cubicBezTo>
                  <a:cubicBezTo>
                    <a:pt x="54292" y="184970"/>
                    <a:pt x="65722" y="184017"/>
                    <a:pt x="76200" y="179255"/>
                  </a:cubicBezTo>
                  <a:cubicBezTo>
                    <a:pt x="90488" y="172587"/>
                    <a:pt x="100013" y="163062"/>
                    <a:pt x="105727" y="148775"/>
                  </a:cubicBezTo>
                  <a:cubicBezTo>
                    <a:pt x="108585" y="141155"/>
                    <a:pt x="109538" y="133535"/>
                    <a:pt x="109538" y="125915"/>
                  </a:cubicBezTo>
                  <a:cubicBezTo>
                    <a:pt x="111442" y="111627"/>
                    <a:pt x="105727" y="100197"/>
                    <a:pt x="95250" y="90672"/>
                  </a:cubicBezTo>
                  <a:close/>
                </a:path>
              </a:pathLst>
            </a:custGeom>
            <a:solidFill>
              <a:srgbClr val="003D2D"/>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A9B7875-A196-4EE9-88EE-AAED14C5BBEB}"/>
                </a:ext>
              </a:extLst>
            </p:cNvPr>
            <p:cNvSpPr/>
            <p:nvPr/>
          </p:nvSpPr>
          <p:spPr>
            <a:xfrm>
              <a:off x="2066925" y="465773"/>
              <a:ext cx="47625" cy="47625"/>
            </a:xfrm>
            <a:custGeom>
              <a:avLst/>
              <a:gdLst>
                <a:gd name="connsiteX0" fmla="*/ 24765 w 47625"/>
                <a:gd name="connsiteY0" fmla="*/ 49530 h 47625"/>
                <a:gd name="connsiteX1" fmla="*/ 0 w 47625"/>
                <a:gd name="connsiteY1" fmla="*/ 24765 h 47625"/>
                <a:gd name="connsiteX2" fmla="*/ 24765 w 47625"/>
                <a:gd name="connsiteY2" fmla="*/ 0 h 47625"/>
                <a:gd name="connsiteX3" fmla="*/ 49530 w 47625"/>
                <a:gd name="connsiteY3" fmla="*/ 24765 h 47625"/>
                <a:gd name="connsiteX4" fmla="*/ 24765 w 47625"/>
                <a:gd name="connsiteY4" fmla="*/ 49530 h 47625"/>
                <a:gd name="connsiteX5" fmla="*/ 24765 w 47625"/>
                <a:gd name="connsiteY5" fmla="*/ 3810 h 47625"/>
                <a:gd name="connsiteX6" fmla="*/ 3810 w 47625"/>
                <a:gd name="connsiteY6" fmla="*/ 25717 h 47625"/>
                <a:gd name="connsiteX7" fmla="*/ 24765 w 47625"/>
                <a:gd name="connsiteY7" fmla="*/ 47625 h 47625"/>
                <a:gd name="connsiteX8" fmla="*/ 45720 w 47625"/>
                <a:gd name="connsiteY8" fmla="*/ 25717 h 47625"/>
                <a:gd name="connsiteX9" fmla="*/ 24765 w 47625"/>
                <a:gd name="connsiteY9" fmla="*/ 3810 h 47625"/>
                <a:gd name="connsiteX10" fmla="*/ 29528 w 47625"/>
                <a:gd name="connsiteY10" fmla="*/ 26670 h 47625"/>
                <a:gd name="connsiteX11" fmla="*/ 35242 w 47625"/>
                <a:gd name="connsiteY11" fmla="*/ 38100 h 47625"/>
                <a:gd name="connsiteX12" fmla="*/ 31433 w 47625"/>
                <a:gd name="connsiteY12" fmla="*/ 38100 h 47625"/>
                <a:gd name="connsiteX13" fmla="*/ 25717 w 47625"/>
                <a:gd name="connsiteY13" fmla="*/ 26670 h 47625"/>
                <a:gd name="connsiteX14" fmla="*/ 20003 w 47625"/>
                <a:gd name="connsiteY14" fmla="*/ 26670 h 47625"/>
                <a:gd name="connsiteX15" fmla="*/ 20003 w 47625"/>
                <a:gd name="connsiteY15" fmla="*/ 38100 h 47625"/>
                <a:gd name="connsiteX16" fmla="*/ 16192 w 47625"/>
                <a:gd name="connsiteY16" fmla="*/ 38100 h 47625"/>
                <a:gd name="connsiteX17" fmla="*/ 16192 w 47625"/>
                <a:gd name="connsiteY17" fmla="*/ 10477 h 47625"/>
                <a:gd name="connsiteX18" fmla="*/ 27622 w 47625"/>
                <a:gd name="connsiteY18" fmla="*/ 10477 h 47625"/>
                <a:gd name="connsiteX19" fmla="*/ 36195 w 47625"/>
                <a:gd name="connsiteY19" fmla="*/ 18097 h 47625"/>
                <a:gd name="connsiteX20" fmla="*/ 29528 w 47625"/>
                <a:gd name="connsiteY20" fmla="*/ 26670 h 47625"/>
                <a:gd name="connsiteX21" fmla="*/ 26670 w 47625"/>
                <a:gd name="connsiteY21" fmla="*/ 14288 h 47625"/>
                <a:gd name="connsiteX22" fmla="*/ 19050 w 47625"/>
                <a:gd name="connsiteY22" fmla="*/ 14288 h 47625"/>
                <a:gd name="connsiteX23" fmla="*/ 19050 w 47625"/>
                <a:gd name="connsiteY23" fmla="*/ 23813 h 47625"/>
                <a:gd name="connsiteX24" fmla="*/ 25717 w 47625"/>
                <a:gd name="connsiteY24" fmla="*/ 23813 h 47625"/>
                <a:gd name="connsiteX25" fmla="*/ 31433 w 47625"/>
                <a:gd name="connsiteY25" fmla="*/ 19050 h 47625"/>
                <a:gd name="connsiteX26" fmla="*/ 26670 w 47625"/>
                <a:gd name="connsiteY26" fmla="*/ 1428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47625">
                  <a:moveTo>
                    <a:pt x="24765" y="49530"/>
                  </a:moveTo>
                  <a:cubicBezTo>
                    <a:pt x="10478" y="49530"/>
                    <a:pt x="0" y="40005"/>
                    <a:pt x="0" y="24765"/>
                  </a:cubicBezTo>
                  <a:cubicBezTo>
                    <a:pt x="0" y="9525"/>
                    <a:pt x="10478" y="0"/>
                    <a:pt x="24765" y="0"/>
                  </a:cubicBezTo>
                  <a:cubicBezTo>
                    <a:pt x="39053" y="0"/>
                    <a:pt x="49530" y="9525"/>
                    <a:pt x="49530" y="24765"/>
                  </a:cubicBezTo>
                  <a:cubicBezTo>
                    <a:pt x="49530" y="40005"/>
                    <a:pt x="39053" y="49530"/>
                    <a:pt x="24765" y="49530"/>
                  </a:cubicBezTo>
                  <a:close/>
                  <a:moveTo>
                    <a:pt x="24765" y="3810"/>
                  </a:moveTo>
                  <a:cubicBezTo>
                    <a:pt x="12383" y="3810"/>
                    <a:pt x="3810" y="12382"/>
                    <a:pt x="3810" y="25717"/>
                  </a:cubicBezTo>
                  <a:cubicBezTo>
                    <a:pt x="3810" y="39052"/>
                    <a:pt x="13335" y="47625"/>
                    <a:pt x="24765" y="47625"/>
                  </a:cubicBezTo>
                  <a:cubicBezTo>
                    <a:pt x="36195" y="47625"/>
                    <a:pt x="45720" y="39052"/>
                    <a:pt x="45720" y="25717"/>
                  </a:cubicBezTo>
                  <a:cubicBezTo>
                    <a:pt x="45720" y="12382"/>
                    <a:pt x="37147" y="3810"/>
                    <a:pt x="24765" y="3810"/>
                  </a:cubicBezTo>
                  <a:close/>
                  <a:moveTo>
                    <a:pt x="29528" y="26670"/>
                  </a:moveTo>
                  <a:lnTo>
                    <a:pt x="35242" y="38100"/>
                  </a:lnTo>
                  <a:lnTo>
                    <a:pt x="31433" y="38100"/>
                  </a:lnTo>
                  <a:lnTo>
                    <a:pt x="25717" y="26670"/>
                  </a:lnTo>
                  <a:lnTo>
                    <a:pt x="20003" y="26670"/>
                  </a:lnTo>
                  <a:lnTo>
                    <a:pt x="20003" y="38100"/>
                  </a:lnTo>
                  <a:lnTo>
                    <a:pt x="16192" y="38100"/>
                  </a:lnTo>
                  <a:lnTo>
                    <a:pt x="16192" y="10477"/>
                  </a:lnTo>
                  <a:lnTo>
                    <a:pt x="27622" y="10477"/>
                  </a:lnTo>
                  <a:cubicBezTo>
                    <a:pt x="32385" y="10477"/>
                    <a:pt x="36195" y="13335"/>
                    <a:pt x="36195" y="18097"/>
                  </a:cubicBezTo>
                  <a:cubicBezTo>
                    <a:pt x="36195" y="22860"/>
                    <a:pt x="33338" y="25717"/>
                    <a:pt x="29528" y="26670"/>
                  </a:cubicBezTo>
                  <a:close/>
                  <a:moveTo>
                    <a:pt x="26670" y="14288"/>
                  </a:moveTo>
                  <a:lnTo>
                    <a:pt x="19050" y="14288"/>
                  </a:lnTo>
                  <a:lnTo>
                    <a:pt x="19050" y="23813"/>
                  </a:lnTo>
                  <a:lnTo>
                    <a:pt x="25717" y="23813"/>
                  </a:lnTo>
                  <a:cubicBezTo>
                    <a:pt x="29528" y="23813"/>
                    <a:pt x="31433" y="21907"/>
                    <a:pt x="31433" y="19050"/>
                  </a:cubicBezTo>
                  <a:cubicBezTo>
                    <a:pt x="32385" y="16192"/>
                    <a:pt x="30480" y="14288"/>
                    <a:pt x="26670" y="14288"/>
                  </a:cubicBezTo>
                  <a:close/>
                </a:path>
              </a:pathLst>
            </a:custGeom>
            <a:solidFill>
              <a:srgbClr val="003D2D"/>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8640057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lnSpc>
        <a:spcPct val="107000"/>
      </a:lnSpc>
      <a:buFont typeface="Arial" panose="020B0604020202020204" pitchFamily="34" charset="0"/>
      <a:buNone/>
      <a:defRPr lang="en-US" sz="1400" kern="1200" dirty="0" smtClean="0">
        <a:solidFill>
          <a:schemeClr val="tx1">
            <a:lumMod val="85000"/>
            <a:lumOff val="15000"/>
          </a:schemeClr>
        </a:solidFill>
        <a:latin typeface="Microsoft Sans Serif" panose="020B0604020202020204" pitchFamily="34" charset="0"/>
        <a:ea typeface="+mn-ea"/>
        <a:cs typeface="Microsoft Sans Serif" panose="020B0604020202020204" pitchFamily="34" charset="0"/>
      </a:defRPr>
    </a:lvl1pPr>
    <a:lvl2pPr marL="111125" indent="-111125" algn="l" defTabSz="914400" rtl="0" eaLnBrk="1" latinLnBrk="0" hangingPunct="1">
      <a:lnSpc>
        <a:spcPct val="107000"/>
      </a:lnSpc>
      <a:buFont typeface="Arial" panose="020B0604020202020204" pitchFamily="34" charset="0"/>
      <a:buChar char="•"/>
      <a:defRPr sz="1400" kern="1200">
        <a:solidFill>
          <a:schemeClr val="tx1">
            <a:lumMod val="85000"/>
            <a:lumOff val="15000"/>
          </a:schemeClr>
        </a:solidFill>
        <a:latin typeface="Microsoft Sans Serif" panose="020B0604020202020204" pitchFamily="34" charset="0"/>
        <a:ea typeface="+mn-ea"/>
        <a:cs typeface="+mn-cs"/>
      </a:defRPr>
    </a:lvl2pPr>
    <a:lvl3pPr marL="230188" indent="-119063" algn="l" defTabSz="914400" rtl="0" eaLnBrk="1" latinLnBrk="0" hangingPunct="1">
      <a:lnSpc>
        <a:spcPct val="98000"/>
      </a:lnSpc>
      <a:buFont typeface="Microsoft Sans Serif" panose="020B0604020202020204" pitchFamily="34" charset="0"/>
      <a:buChar char="◦"/>
      <a:defRPr sz="1200" kern="1200">
        <a:solidFill>
          <a:schemeClr val="tx1">
            <a:lumMod val="85000"/>
            <a:lumOff val="15000"/>
          </a:schemeClr>
        </a:solidFill>
        <a:latin typeface="Microsoft Sans Serif" panose="020B0604020202020204" pitchFamily="34" charset="0"/>
        <a:ea typeface="+mn-ea"/>
        <a:cs typeface="+mn-cs"/>
      </a:defRPr>
    </a:lvl3pPr>
    <a:lvl4pPr marL="341313" indent="-111125" algn="l" defTabSz="914400" rtl="0" eaLnBrk="1" latinLnBrk="0" hangingPunct="1">
      <a:lnSpc>
        <a:spcPct val="98000"/>
      </a:lnSpc>
      <a:buFont typeface="Arial" panose="020B0604020202020204" pitchFamily="34" charset="0"/>
      <a:buChar char="•"/>
      <a:defRPr sz="1200" kern="1200">
        <a:solidFill>
          <a:schemeClr val="tx1">
            <a:lumMod val="85000"/>
            <a:lumOff val="15000"/>
          </a:schemeClr>
        </a:solidFill>
        <a:latin typeface="Microsoft Sans Serif" panose="020B0604020202020204" pitchFamily="34" charset="0"/>
        <a:ea typeface="+mn-ea"/>
        <a:cs typeface="+mn-cs"/>
      </a:defRPr>
    </a:lvl4pPr>
    <a:lvl5pPr marL="461963" indent="-120650" algn="l" defTabSz="914400" rtl="0" eaLnBrk="1" latinLnBrk="0" hangingPunct="1">
      <a:lnSpc>
        <a:spcPct val="98000"/>
      </a:lnSpc>
      <a:buFont typeface="Microsoft Sans Serif" panose="020B0604020202020204" pitchFamily="34" charset="0"/>
      <a:buChar char="◦"/>
      <a:defRPr sz="1200" kern="1200">
        <a:solidFill>
          <a:schemeClr val="tx1">
            <a:lumMod val="85000"/>
            <a:lumOff val="15000"/>
          </a:schemeClr>
        </a:solidFill>
        <a:latin typeface="Microsoft Sans Serif"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240" userDrawn="1">
          <p15:clr>
            <a:srgbClr val="F26B43"/>
          </p15:clr>
        </p15:guide>
        <p15:guide id="2" pos="155" userDrawn="1">
          <p15:clr>
            <a:srgbClr val="F26B43"/>
          </p15:clr>
        </p15:guide>
        <p15:guide id="3" pos="3115" userDrawn="1">
          <p15:clr>
            <a:srgbClr val="F26B43"/>
          </p15:clr>
        </p15:guide>
        <p15:guide id="4" pos="3278" userDrawn="1">
          <p15:clr>
            <a:srgbClr val="F26B43"/>
          </p15:clr>
        </p15:guide>
        <p15:guide id="5" pos="4157" userDrawn="1">
          <p15:clr>
            <a:srgbClr val="F26B43"/>
          </p15:clr>
        </p15:guide>
        <p15:guide id="7" pos="76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r>
              <a:rPr lang="en-US" dirty="0"/>
              <a:t>[Medium green title slide with white tagline</a:t>
            </a:r>
          </a:p>
          <a:p>
            <a:r>
              <a:rPr lang="en-US" i="0" dirty="0"/>
              <a:t>Alternate color options are available in the Layout Menu</a:t>
            </a:r>
            <a:endParaRPr lang="en-US" dirty="0"/>
          </a:p>
          <a:p>
            <a:endParaRPr lang="en-US" dirty="0"/>
          </a:p>
          <a:p>
            <a:r>
              <a:rPr lang="en-US" dirty="0"/>
              <a:t>Refer to color guidance for approved color combinations]</a:t>
            </a:r>
          </a:p>
        </p:txBody>
      </p:sp>
      <p:sp>
        <p:nvSpPr>
          <p:cNvPr id="5" name="Slide Number Placeholder 4">
            <a:extLst>
              <a:ext uri="{FF2B5EF4-FFF2-40B4-BE49-F238E27FC236}">
                <a16:creationId xmlns:a16="http://schemas.microsoft.com/office/drawing/2014/main" id="{20BBF7EE-C996-B94F-8987-75A9FBFDFDE1}"/>
              </a:ext>
            </a:extLst>
          </p:cNvPr>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0</a:t>
            </a:fld>
            <a:endParaRPr lang="en-US" dirty="0"/>
          </a:p>
        </p:txBody>
      </p:sp>
    </p:spTree>
    <p:extLst>
      <p:ext uri="{BB962C8B-B14F-4D97-AF65-F5344CB8AC3E}">
        <p14:creationId xmlns:p14="http://schemas.microsoft.com/office/powerpoint/2010/main" val="328194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r>
              <a:rPr lang="en-US" dirty="0"/>
              <a:t>St louis fed</a:t>
            </a: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4</a:t>
            </a:fld>
            <a:endParaRPr lang="en-US" dirty="0"/>
          </a:p>
        </p:txBody>
      </p:sp>
    </p:spTree>
    <p:extLst>
      <p:ext uri="{BB962C8B-B14F-4D97-AF65-F5344CB8AC3E}">
        <p14:creationId xmlns:p14="http://schemas.microsoft.com/office/powerpoint/2010/main" val="3729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r>
              <a:rPr lang="en-US" dirty="0"/>
              <a:t>Data from survey</a:t>
            </a:r>
          </a:p>
        </p:txBody>
      </p:sp>
      <p:sp>
        <p:nvSpPr>
          <p:cNvPr id="4" name="Slide Number Placeholder 3"/>
          <p:cNvSpPr>
            <a:spLocks noGrp="1"/>
          </p:cNvSpPr>
          <p:nvPr>
            <p:ph type="sldNum" sz="quarter" idx="10"/>
          </p:nvPr>
        </p:nvSpPr>
        <p:spPr/>
        <p:txBody>
          <a:bodyPr/>
          <a:lstStyle/>
          <a:p>
            <a:fld id="{7A567BB1-E553-4C25-A9FC-78F7192CB45D}" type="slidenum">
              <a:rPr lang="en-US" smtClean="0"/>
              <a:t>21</a:t>
            </a:fld>
            <a:endParaRPr lang="en-US" dirty="0"/>
          </a:p>
        </p:txBody>
      </p:sp>
    </p:spTree>
    <p:extLst>
      <p:ext uri="{BB962C8B-B14F-4D97-AF65-F5344CB8AC3E}">
        <p14:creationId xmlns:p14="http://schemas.microsoft.com/office/powerpoint/2010/main" val="22143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0676-6468-3F46-9392-E302BE967974}"/>
              </a:ext>
            </a:extLst>
          </p:cNvPr>
          <p:cNvSpPr>
            <a:spLocks noGrp="1"/>
          </p:cNvSpPr>
          <p:nvPr>
            <p:ph type="title"/>
          </p:nvPr>
        </p:nvSpPr>
        <p:spPr>
          <a:xfrm>
            <a:off x="482600" y="-842423"/>
            <a:ext cx="11187112" cy="690023"/>
          </a:xfrm>
        </p:spPr>
        <p:txBody>
          <a:bodyPr/>
          <a:lstStyle/>
          <a:p>
            <a:r>
              <a:rPr lang="en-US"/>
              <a:t>Click to edit Master title style</a:t>
            </a:r>
          </a:p>
        </p:txBody>
      </p:sp>
      <p:sp>
        <p:nvSpPr>
          <p:cNvPr id="4" name="TextBox 3">
            <a:extLst>
              <a:ext uri="{FF2B5EF4-FFF2-40B4-BE49-F238E27FC236}">
                <a16:creationId xmlns:a16="http://schemas.microsoft.com/office/drawing/2014/main" id="{DAC16109-5087-E442-8D38-584269CF254F}"/>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5" name="Footer Placeholder 2">
            <a:extLst>
              <a:ext uri="{FF2B5EF4-FFF2-40B4-BE49-F238E27FC236}">
                <a16:creationId xmlns:a16="http://schemas.microsoft.com/office/drawing/2014/main" id="{87E54166-7749-E84A-9711-E17790D96537}"/>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61249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Slide Green 2021">
    <p:bg>
      <p:bgPr>
        <a:solidFill>
          <a:schemeClr val="accent1"/>
        </a:solidFill>
        <a:effectLst/>
      </p:bgPr>
    </p:bg>
    <p:spTree>
      <p:nvGrpSpPr>
        <p:cNvPr id="1" name=""/>
        <p:cNvGrpSpPr/>
        <p:nvPr/>
      </p:nvGrpSpPr>
      <p:grpSpPr>
        <a:xfrm>
          <a:off x="0" y="0"/>
          <a:ext cx="0" cy="0"/>
          <a:chOff x="0" y="0"/>
          <a:chExt cx="0" cy="0"/>
        </a:xfrm>
      </p:grpSpPr>
      <p:grpSp>
        <p:nvGrpSpPr>
          <p:cNvPr id="9" name="Logo" descr="Forrester Logo">
            <a:extLst>
              <a:ext uri="{FF2B5EF4-FFF2-40B4-BE49-F238E27FC236}">
                <a16:creationId xmlns:a16="http://schemas.microsoft.com/office/drawing/2014/main" id="{E7F0A82E-0769-9D4C-AD78-64F367B0A0A6}"/>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3F94C6C5-DEB3-3E46-9D99-63E83EDAB8E7}"/>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D2EF2F34-A29C-CB44-B9E4-458DD5B90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26" name="Title 3">
            <a:extLst>
              <a:ext uri="{FF2B5EF4-FFF2-40B4-BE49-F238E27FC236}">
                <a16:creationId xmlns:a16="http://schemas.microsoft.com/office/drawing/2014/main" id="{E01B472D-E30C-6948-99F9-F6C467E2B2E3}"/>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27" name="Straight Connector 26">
            <a:extLst>
              <a:ext uri="{FF2B5EF4-FFF2-40B4-BE49-F238E27FC236}">
                <a16:creationId xmlns:a16="http://schemas.microsoft.com/office/drawing/2014/main" id="{A0CDF3E4-C7D1-A945-AB89-BA3B6D167641}"/>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F992A285-1EF8-0841-91DD-8B56A57D900B}"/>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9" name="Text Placeholder 7">
            <a:extLst>
              <a:ext uri="{FF2B5EF4-FFF2-40B4-BE49-F238E27FC236}">
                <a16:creationId xmlns:a16="http://schemas.microsoft.com/office/drawing/2014/main" id="{88A5C4E9-8A07-DF4C-9DF4-5887F14358CE}"/>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5" name="Text Placeholder 5">
            <a:extLst>
              <a:ext uri="{FF2B5EF4-FFF2-40B4-BE49-F238E27FC236}">
                <a16:creationId xmlns:a16="http://schemas.microsoft.com/office/drawing/2014/main" id="{E2443A2A-54C3-2449-BC0A-6077B3B13C28}"/>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pic>
        <p:nvPicPr>
          <p:cNvPr id="12" name="Picture Placeholder 7" descr="Tagline - Bold At Work">
            <a:extLst>
              <a:ext uri="{FF2B5EF4-FFF2-40B4-BE49-F238E27FC236}">
                <a16:creationId xmlns:a16="http://schemas.microsoft.com/office/drawing/2014/main" id="{FBDAA93C-2B2C-1246-A862-574AE6FC6AF7}"/>
              </a:ext>
            </a:extLst>
          </p:cNvPr>
          <p:cNvPicPr>
            <a:picLocks noChangeAspect="1"/>
          </p:cNvPicPr>
          <p:nvPr userDrawn="1"/>
        </p:nvPicPr>
        <p:blipFill rotWithShape="1">
          <a:blip r:embed="rId4">
            <a:alphaModFix amt="20000"/>
          </a:blip>
          <a:srcRect l="10000" r="24786" b="13947"/>
          <a:stretch/>
        </p:blipFill>
        <p:spPr>
          <a:xfrm>
            <a:off x="6522255" y="1243563"/>
            <a:ext cx="5669745" cy="5614438"/>
          </a:xfrm>
          <a:prstGeom prst="rect">
            <a:avLst/>
          </a:prstGeom>
        </p:spPr>
      </p:pic>
    </p:spTree>
    <p:extLst>
      <p:ext uri="{BB962C8B-B14F-4D97-AF65-F5344CB8AC3E}">
        <p14:creationId xmlns:p14="http://schemas.microsoft.com/office/powerpoint/2010/main" val="14011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Slide Gradient Tagline">
    <p:bg>
      <p:bgPr>
        <a:solidFill>
          <a:srgbClr val="003D2D"/>
        </a:solidFill>
        <a:effectLst/>
      </p:bgPr>
    </p:bg>
    <p:spTree>
      <p:nvGrpSpPr>
        <p:cNvPr id="1" name=""/>
        <p:cNvGrpSpPr/>
        <p:nvPr/>
      </p:nvGrpSpPr>
      <p:grpSpPr>
        <a:xfrm>
          <a:off x="0" y="0"/>
          <a:ext cx="0" cy="0"/>
          <a:chOff x="0" y="0"/>
          <a:chExt cx="0" cy="0"/>
        </a:xfrm>
      </p:grpSpPr>
      <p:grpSp>
        <p:nvGrpSpPr>
          <p:cNvPr id="16" name="Background Gradient">
            <a:extLst>
              <a:ext uri="{FF2B5EF4-FFF2-40B4-BE49-F238E27FC236}">
                <a16:creationId xmlns:a16="http://schemas.microsoft.com/office/drawing/2014/main" id="{831DDE25-0C8B-D647-AD9A-03F7CB99D76F}"/>
              </a:ext>
              <a:ext uri="{C183D7F6-B498-43B3-948B-1728B52AA6E4}">
                <adec:decorative xmlns:adec="http://schemas.microsoft.com/office/drawing/2017/decorative" val="1"/>
              </a:ext>
            </a:extLst>
          </p:cNvPr>
          <p:cNvGrpSpPr/>
          <p:nvPr userDrawn="1"/>
        </p:nvGrpSpPr>
        <p:grpSpPr>
          <a:xfrm>
            <a:off x="-666213" y="-270370"/>
            <a:ext cx="12881746" cy="7944569"/>
            <a:chOff x="-666213" y="-270370"/>
            <a:chExt cx="12881746" cy="7944569"/>
          </a:xfrm>
        </p:grpSpPr>
        <p:sp>
          <p:nvSpPr>
            <p:cNvPr id="19" name="Freeform 18">
              <a:extLst>
                <a:ext uri="{FF2B5EF4-FFF2-40B4-BE49-F238E27FC236}">
                  <a16:creationId xmlns:a16="http://schemas.microsoft.com/office/drawing/2014/main" id="{464FE621-C25C-4246-9781-1FA305C55674}"/>
                </a:ext>
                <a:ext uri="{C183D7F6-B498-43B3-948B-1728B52AA6E4}">
                  <adec:decorative xmlns:adec="http://schemas.microsoft.com/office/drawing/2017/decorative" val="1"/>
                </a:ext>
              </a:extLst>
            </p:cNvPr>
            <p:cNvSpPr/>
            <p:nvPr userDrawn="1"/>
          </p:nvSpPr>
          <p:spPr>
            <a:xfrm rot="20704926">
              <a:off x="-666213" y="55467"/>
              <a:ext cx="8190121" cy="7618732"/>
            </a:xfrm>
            <a:custGeom>
              <a:avLst/>
              <a:gdLst>
                <a:gd name="connsiteX0" fmla="*/ 4936857 w 8190121"/>
                <a:gd name="connsiteY0" fmla="*/ 136547 h 7618732"/>
                <a:gd name="connsiteX1" fmla="*/ 8190121 w 8190121"/>
                <a:gd name="connsiteY1" fmla="*/ 4337197 h 7618732"/>
                <a:gd name="connsiteX2" fmla="*/ 6919785 w 8190121"/>
                <a:gd name="connsiteY2" fmla="*/ 7404059 h 7618732"/>
                <a:gd name="connsiteX3" fmla="*/ 6683585 w 8190121"/>
                <a:gd name="connsiteY3" fmla="*/ 7618732 h 7618732"/>
                <a:gd name="connsiteX4" fmla="*/ 0 w 8190121"/>
                <a:gd name="connsiteY4" fmla="*/ 5838132 h 7618732"/>
                <a:gd name="connsiteX5" fmla="*/ 1340622 w 8190121"/>
                <a:gd name="connsiteY5" fmla="*/ 806033 h 7618732"/>
                <a:gd name="connsiteX6" fmla="*/ 1427956 w 8190121"/>
                <a:gd name="connsiteY6" fmla="*/ 740725 h 7618732"/>
                <a:gd name="connsiteX7" fmla="*/ 3852924 w 8190121"/>
                <a:gd name="connsiteY7" fmla="*/ 0 h 7618732"/>
                <a:gd name="connsiteX8" fmla="*/ 4936857 w 8190121"/>
                <a:gd name="connsiteY8" fmla="*/ 136547 h 7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0121" h="7618732">
                  <a:moveTo>
                    <a:pt x="4936857" y="136547"/>
                  </a:moveTo>
                  <a:cubicBezTo>
                    <a:pt x="6807706" y="617894"/>
                    <a:pt x="8190121" y="2316105"/>
                    <a:pt x="8190121" y="4337197"/>
                  </a:cubicBezTo>
                  <a:cubicBezTo>
                    <a:pt x="8190121" y="5534881"/>
                    <a:pt x="7704663" y="6619180"/>
                    <a:pt x="6919785" y="7404059"/>
                  </a:cubicBezTo>
                  <a:lnTo>
                    <a:pt x="6683585" y="7618732"/>
                  </a:lnTo>
                  <a:lnTo>
                    <a:pt x="0" y="5838132"/>
                  </a:lnTo>
                  <a:lnTo>
                    <a:pt x="1340622" y="806033"/>
                  </a:lnTo>
                  <a:lnTo>
                    <a:pt x="1427956" y="740725"/>
                  </a:lnTo>
                  <a:cubicBezTo>
                    <a:pt x="2120177" y="273070"/>
                    <a:pt x="2954661" y="0"/>
                    <a:pt x="3852924" y="0"/>
                  </a:cubicBezTo>
                  <a:cubicBezTo>
                    <a:pt x="4227201" y="0"/>
                    <a:pt x="4590404" y="47408"/>
                    <a:pt x="4936857" y="136547"/>
                  </a:cubicBezTo>
                  <a:close/>
                </a:path>
              </a:pathLst>
            </a:custGeom>
            <a:gradFill flip="none" rotWithShape="1">
              <a:gsLst>
                <a:gs pos="69000">
                  <a:schemeClr val="accent3">
                    <a:alpha val="0"/>
                  </a:schemeClr>
                </a:gs>
                <a:gs pos="29000">
                  <a:schemeClr val="accent3"/>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5C48E50E-E4DC-2147-B370-04CFE9A27CD3}"/>
                </a:ext>
                <a:ext uri="{C183D7F6-B498-43B3-948B-1728B52AA6E4}">
                  <adec:decorative xmlns:adec="http://schemas.microsoft.com/office/drawing/2017/decorative" val="1"/>
                </a:ext>
              </a:extLst>
            </p:cNvPr>
            <p:cNvSpPr/>
            <p:nvPr userDrawn="1"/>
          </p:nvSpPr>
          <p:spPr>
            <a:xfrm>
              <a:off x="4007644" y="0"/>
              <a:ext cx="8184356" cy="6858000"/>
            </a:xfrm>
            <a:custGeom>
              <a:avLst/>
              <a:gdLst>
                <a:gd name="connsiteX0" fmla="*/ 1007562 w 8184356"/>
                <a:gd name="connsiteY0" fmla="*/ 0 h 6858000"/>
                <a:gd name="connsiteX1" fmla="*/ 8184356 w 8184356"/>
                <a:gd name="connsiteY1" fmla="*/ 0 h 6858000"/>
                <a:gd name="connsiteX2" fmla="*/ 8184356 w 8184356"/>
                <a:gd name="connsiteY2" fmla="*/ 5762079 h 6858000"/>
                <a:gd name="connsiteX3" fmla="*/ 8156931 w 8184356"/>
                <a:gd name="connsiteY3" fmla="*/ 5798754 h 6858000"/>
                <a:gd name="connsiteX4" fmla="*/ 6991565 w 8184356"/>
                <a:gd name="connsiteY4" fmla="*/ 6807678 h 6858000"/>
                <a:gd name="connsiteX5" fmla="*/ 6904046 w 8184356"/>
                <a:gd name="connsiteY5" fmla="*/ 6858000 h 6858000"/>
                <a:gd name="connsiteX6" fmla="*/ 2304248 w 8184356"/>
                <a:gd name="connsiteY6" fmla="*/ 6858000 h 6858000"/>
                <a:gd name="connsiteX7" fmla="*/ 2216730 w 8184356"/>
                <a:gd name="connsiteY7" fmla="*/ 6807678 h 6858000"/>
                <a:gd name="connsiteX8" fmla="*/ 0 w 8184356"/>
                <a:gd name="connsiteY8" fmla="*/ 2870089 h 6858000"/>
                <a:gd name="connsiteX9" fmla="*/ 786317 w 8184356"/>
                <a:gd name="connsiteY9" fmla="*/ 2958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4356" h="6858000">
                  <a:moveTo>
                    <a:pt x="1007562" y="0"/>
                  </a:moveTo>
                  <a:lnTo>
                    <a:pt x="8184356" y="0"/>
                  </a:lnTo>
                  <a:lnTo>
                    <a:pt x="8184356" y="5762079"/>
                  </a:lnTo>
                  <a:lnTo>
                    <a:pt x="8156931" y="5798754"/>
                  </a:lnTo>
                  <a:cubicBezTo>
                    <a:pt x="7828526" y="6196688"/>
                    <a:pt x="7434558" y="6538509"/>
                    <a:pt x="6991565" y="6807678"/>
                  </a:cubicBezTo>
                  <a:lnTo>
                    <a:pt x="6904046" y="6858000"/>
                  </a:lnTo>
                  <a:lnTo>
                    <a:pt x="2304248" y="6858000"/>
                  </a:lnTo>
                  <a:lnTo>
                    <a:pt x="2216730" y="6807678"/>
                  </a:lnTo>
                  <a:cubicBezTo>
                    <a:pt x="887749" y="6000170"/>
                    <a:pt x="0" y="4538802"/>
                    <a:pt x="0" y="2870089"/>
                  </a:cubicBezTo>
                  <a:cubicBezTo>
                    <a:pt x="0" y="1916539"/>
                    <a:pt x="289877" y="1030693"/>
                    <a:pt x="786317" y="295867"/>
                  </a:cubicBezTo>
                  <a:close/>
                </a:path>
              </a:pathLst>
            </a:custGeom>
            <a:gradFill flip="none" rotWithShape="1">
              <a:gsLst>
                <a:gs pos="57000">
                  <a:schemeClr val="accent2">
                    <a:alpha val="0"/>
                  </a:schemeClr>
                </a:gs>
                <a:gs pos="27000">
                  <a:schemeClr val="accent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3" name="Freeform 22">
              <a:extLst>
                <a:ext uri="{FF2B5EF4-FFF2-40B4-BE49-F238E27FC236}">
                  <a16:creationId xmlns:a16="http://schemas.microsoft.com/office/drawing/2014/main" id="{DE8BBA8F-36F8-044D-ADED-2CCF128DC004}"/>
                </a:ext>
                <a:ext uri="{C183D7F6-B498-43B3-948B-1728B52AA6E4}">
                  <adec:decorative xmlns:adec="http://schemas.microsoft.com/office/drawing/2017/decorative" val="1"/>
                </a:ext>
              </a:extLst>
            </p:cNvPr>
            <p:cNvSpPr/>
            <p:nvPr userDrawn="1"/>
          </p:nvSpPr>
          <p:spPr>
            <a:xfrm>
              <a:off x="4031177" y="-270370"/>
              <a:ext cx="8184356" cy="7128371"/>
            </a:xfrm>
            <a:custGeom>
              <a:avLst/>
              <a:gdLst>
                <a:gd name="connsiteX0" fmla="*/ 3568443 w 6291262"/>
                <a:gd name="connsiteY0" fmla="*/ 0 h 5479533"/>
                <a:gd name="connsiteX1" fmla="*/ 6091713 w 6291262"/>
                <a:gd name="connsiteY1" fmla="*/ 1045173 h 5479533"/>
                <a:gd name="connsiteX2" fmla="*/ 6291262 w 6291262"/>
                <a:gd name="connsiteY2" fmla="*/ 1264732 h 5479533"/>
                <a:gd name="connsiteX3" fmla="*/ 6291262 w 6291262"/>
                <a:gd name="connsiteY3" fmla="*/ 5479533 h 5479533"/>
                <a:gd name="connsiteX4" fmla="*/ 558366 w 6291262"/>
                <a:gd name="connsiteY4" fmla="*/ 5479533 h 5479533"/>
                <a:gd name="connsiteX5" fmla="*/ 430692 w 6291262"/>
                <a:gd name="connsiteY5" fmla="*/ 5269375 h 5479533"/>
                <a:gd name="connsiteX6" fmla="*/ 0 w 6291262"/>
                <a:gd name="connsiteY6" fmla="*/ 3568443 h 5479533"/>
                <a:gd name="connsiteX7" fmla="*/ 3568443 w 6291262"/>
                <a:gd name="connsiteY7" fmla="*/ 0 h 54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1262" h="5479533">
                  <a:moveTo>
                    <a:pt x="3568443" y="0"/>
                  </a:moveTo>
                  <a:cubicBezTo>
                    <a:pt x="4553842" y="0"/>
                    <a:pt x="5445952" y="399412"/>
                    <a:pt x="6091713" y="1045173"/>
                  </a:cubicBezTo>
                  <a:lnTo>
                    <a:pt x="6291262" y="1264732"/>
                  </a:lnTo>
                  <a:lnTo>
                    <a:pt x="6291262" y="5479533"/>
                  </a:lnTo>
                  <a:lnTo>
                    <a:pt x="558366" y="5479533"/>
                  </a:lnTo>
                  <a:lnTo>
                    <a:pt x="430692" y="5269375"/>
                  </a:lnTo>
                  <a:cubicBezTo>
                    <a:pt x="156020" y="4763751"/>
                    <a:pt x="0" y="4184317"/>
                    <a:pt x="0" y="3568443"/>
                  </a:cubicBezTo>
                  <a:cubicBezTo>
                    <a:pt x="0" y="1597646"/>
                    <a:pt x="1597646" y="0"/>
                    <a:pt x="3568443" y="0"/>
                  </a:cubicBezTo>
                  <a:close/>
                </a:path>
              </a:pathLst>
            </a:custGeom>
            <a:gradFill>
              <a:gsLst>
                <a:gs pos="58000">
                  <a:srgbClr val="FFE400">
                    <a:alpha val="0"/>
                  </a:srgbClr>
                </a:gs>
                <a:gs pos="11000">
                  <a:srgbClr val="FFE400">
                    <a:alpha val="86982"/>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grpSp>
      <p:grpSp>
        <p:nvGrpSpPr>
          <p:cNvPr id="9" name="Logo" descr="Forrester Logo">
            <a:extLst>
              <a:ext uri="{FF2B5EF4-FFF2-40B4-BE49-F238E27FC236}">
                <a16:creationId xmlns:a16="http://schemas.microsoft.com/office/drawing/2014/main" id="{E7F0A82E-0769-9D4C-AD78-64F367B0A0A6}"/>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3F94C6C5-DEB3-3E46-9D99-63E83EDAB8E7}"/>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D2EF2F34-A29C-CB44-B9E4-458DD5B90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26" name="Title 3">
            <a:extLst>
              <a:ext uri="{FF2B5EF4-FFF2-40B4-BE49-F238E27FC236}">
                <a16:creationId xmlns:a16="http://schemas.microsoft.com/office/drawing/2014/main" id="{E01B472D-E30C-6948-99F9-F6C467E2B2E3}"/>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27" name="Straight Connector 26">
            <a:extLst>
              <a:ext uri="{FF2B5EF4-FFF2-40B4-BE49-F238E27FC236}">
                <a16:creationId xmlns:a16="http://schemas.microsoft.com/office/drawing/2014/main" id="{A0CDF3E4-C7D1-A945-AB89-BA3B6D167641}"/>
              </a:ext>
              <a:ext uri="{C183D7F6-B498-43B3-948B-1728B52AA6E4}">
                <adec:decorative xmlns:adec="http://schemas.microsoft.com/office/drawing/2017/decorative" val="1"/>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F992A285-1EF8-0841-91DD-8B56A57D900B}"/>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9" name="Text Placeholder 7">
            <a:extLst>
              <a:ext uri="{FF2B5EF4-FFF2-40B4-BE49-F238E27FC236}">
                <a16:creationId xmlns:a16="http://schemas.microsoft.com/office/drawing/2014/main" id="{88A5C4E9-8A07-DF4C-9DF4-5887F14358CE}"/>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5" name="Text Placeholder 5">
            <a:extLst>
              <a:ext uri="{FF2B5EF4-FFF2-40B4-BE49-F238E27FC236}">
                <a16:creationId xmlns:a16="http://schemas.microsoft.com/office/drawing/2014/main" id="{E2443A2A-54C3-2449-BC0A-6077B3B13C28}"/>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pic>
        <p:nvPicPr>
          <p:cNvPr id="7" name="Picture 6" descr="Tagline - Bold At Work">
            <a:extLst>
              <a:ext uri="{FF2B5EF4-FFF2-40B4-BE49-F238E27FC236}">
                <a16:creationId xmlns:a16="http://schemas.microsoft.com/office/drawing/2014/main" id="{5EDC05F4-9ED2-DC44-BC25-61305F169E8F}"/>
              </a:ext>
            </a:extLst>
          </p:cNvPr>
          <p:cNvPicPr>
            <a:picLocks noChangeAspect="1"/>
          </p:cNvPicPr>
          <p:nvPr userDrawn="1"/>
        </p:nvPicPr>
        <p:blipFill>
          <a:blip r:embed="rId4"/>
          <a:stretch>
            <a:fillRect/>
          </a:stretch>
        </p:blipFill>
        <p:spPr>
          <a:xfrm>
            <a:off x="6621174" y="2166865"/>
            <a:ext cx="5832475" cy="4819650"/>
          </a:xfrm>
          <a:prstGeom prst="rect">
            <a:avLst/>
          </a:prstGeom>
        </p:spPr>
      </p:pic>
    </p:spTree>
    <p:extLst>
      <p:ext uri="{BB962C8B-B14F-4D97-AF65-F5344CB8AC3E}">
        <p14:creationId xmlns:p14="http://schemas.microsoft.com/office/powerpoint/2010/main" val="11480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Cover Slide with Logo">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75E031-1916-344B-B406-5A0C71A64A62}"/>
              </a:ext>
              <a:ext uri="{C183D7F6-B498-43B3-948B-1728B52AA6E4}">
                <adec:decorative xmlns:adec="http://schemas.microsoft.com/office/drawing/2017/decorative" val="1"/>
              </a:ext>
            </a:extLst>
          </p:cNvPr>
          <p:cNvSpPr/>
          <p:nvPr userDrawn="1"/>
        </p:nvSpPr>
        <p:spPr>
          <a:xfrm>
            <a:off x="0" y="-2"/>
            <a:ext cx="7724222"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9" name="Logo" descr="Forrester Logo">
            <a:extLst>
              <a:ext uri="{FF2B5EF4-FFF2-40B4-BE49-F238E27FC236}">
                <a16:creationId xmlns:a16="http://schemas.microsoft.com/office/drawing/2014/main" id="{AD8A1F47-03C6-324D-BBB5-A441F490734F}"/>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0E24AF12-5E69-E342-B59D-2B88F0F87EB2}"/>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9B19E052-9230-4444-A414-9BA3E4A17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12" name="Title 3">
            <a:extLst>
              <a:ext uri="{FF2B5EF4-FFF2-40B4-BE49-F238E27FC236}">
                <a16:creationId xmlns:a16="http://schemas.microsoft.com/office/drawing/2014/main" id="{D287384F-0C77-1743-BB8C-D803E42612E9}"/>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14" name="Straight Connector 13">
            <a:extLst>
              <a:ext uri="{FF2B5EF4-FFF2-40B4-BE49-F238E27FC236}">
                <a16:creationId xmlns:a16="http://schemas.microsoft.com/office/drawing/2014/main" id="{C135A1F0-8C28-0F45-AC21-EBD245049D92}"/>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3B9D94C7-77A9-BD4C-A1BB-D18E8B621C2A}"/>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6" name="Text Placeholder 7">
            <a:extLst>
              <a:ext uri="{FF2B5EF4-FFF2-40B4-BE49-F238E27FC236}">
                <a16:creationId xmlns:a16="http://schemas.microsoft.com/office/drawing/2014/main" id="{BCAD910C-FAB3-B04D-A0DD-1EC9CEBF4827}"/>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1" name="Text Placeholder 5">
            <a:extLst>
              <a:ext uri="{FF2B5EF4-FFF2-40B4-BE49-F238E27FC236}">
                <a16:creationId xmlns:a16="http://schemas.microsoft.com/office/drawing/2014/main" id="{3BC2560F-859F-164A-A7E8-15E3D11667EF}"/>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Tree>
    <p:extLst>
      <p:ext uri="{BB962C8B-B14F-4D97-AF65-F5344CB8AC3E}">
        <p14:creationId xmlns:p14="http://schemas.microsoft.com/office/powerpoint/2010/main" val="203216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Cover Slide with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B0C420-F0AD-894F-900C-631F23860CCA}"/>
              </a:ext>
              <a:ext uri="{C183D7F6-B498-43B3-948B-1728B52AA6E4}">
                <adec:decorative xmlns:adec="http://schemas.microsoft.com/office/drawing/2017/decorative" val="1"/>
              </a:ext>
            </a:extLst>
          </p:cNvPr>
          <p:cNvSpPr/>
          <p:nvPr userDrawn="1"/>
        </p:nvSpPr>
        <p:spPr>
          <a:xfrm>
            <a:off x="0" y="-2"/>
            <a:ext cx="7724222" cy="685800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nvGrpSpPr>
          <p:cNvPr id="9" name="Logo" descr="Forrester Logo">
            <a:extLst>
              <a:ext uri="{FF2B5EF4-FFF2-40B4-BE49-F238E27FC236}">
                <a16:creationId xmlns:a16="http://schemas.microsoft.com/office/drawing/2014/main" id="{3549482B-3694-AF46-8BC3-147AE5788E36}"/>
              </a:ext>
            </a:extLst>
          </p:cNvPr>
          <p:cNvGrpSpPr>
            <a:grpSpLocks noChangeAspect="1"/>
          </p:cNvGrpSpPr>
          <p:nvPr userDrawn="1"/>
        </p:nvGrpSpPr>
        <p:grpSpPr>
          <a:xfrm>
            <a:off x="457200" y="0"/>
            <a:ext cx="2208498" cy="722376"/>
            <a:chOff x="540068" y="100145"/>
            <a:chExt cx="2285556" cy="747581"/>
          </a:xfrm>
        </p:grpSpPr>
        <p:sp>
          <p:nvSpPr>
            <p:cNvPr id="15" name="Rectangle 14">
              <a:extLst>
                <a:ext uri="{FF2B5EF4-FFF2-40B4-BE49-F238E27FC236}">
                  <a16:creationId xmlns:a16="http://schemas.microsoft.com/office/drawing/2014/main" id="{079C990B-0592-A64D-93CF-9AEC65E0452D}"/>
                </a:ext>
              </a:extLst>
            </p:cNvPr>
            <p:cNvSpPr/>
            <p:nvPr userDrawn="1"/>
          </p:nvSpPr>
          <p:spPr>
            <a:xfrm>
              <a:off x="540068" y="100145"/>
              <a:ext cx="2285556" cy="747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6" name="Graphic 15">
              <a:extLst>
                <a:ext uri="{FF2B5EF4-FFF2-40B4-BE49-F238E27FC236}">
                  <a16:creationId xmlns:a16="http://schemas.microsoft.com/office/drawing/2014/main" id="{3671C8E1-85BF-2744-AA04-FA95843844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10" name="Title 3">
            <a:extLst>
              <a:ext uri="{FF2B5EF4-FFF2-40B4-BE49-F238E27FC236}">
                <a16:creationId xmlns:a16="http://schemas.microsoft.com/office/drawing/2014/main" id="{7AE2C5D8-E152-2442-9AD7-0FEEE4992289}"/>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11" name="Straight Connector 10">
            <a:extLst>
              <a:ext uri="{FF2B5EF4-FFF2-40B4-BE49-F238E27FC236}">
                <a16:creationId xmlns:a16="http://schemas.microsoft.com/office/drawing/2014/main" id="{7A85FC85-5E5D-3143-B3C6-855E5ABB976D}"/>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AB3B0E86-8468-2241-A69F-E492B0BD6FB0}"/>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3" name="Text Placeholder 7">
            <a:extLst>
              <a:ext uri="{FF2B5EF4-FFF2-40B4-BE49-F238E27FC236}">
                <a16:creationId xmlns:a16="http://schemas.microsoft.com/office/drawing/2014/main" id="{4DA5FB02-62D8-1B4E-8D0E-4485DA67F72F}"/>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4" name="Text Placeholder 5">
            <a:extLst>
              <a:ext uri="{FF2B5EF4-FFF2-40B4-BE49-F238E27FC236}">
                <a16:creationId xmlns:a16="http://schemas.microsoft.com/office/drawing/2014/main" id="{6DC5DB23-B321-E74B-BF00-6D3258D3C65F}"/>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Tree>
    <p:extLst>
      <p:ext uri="{BB962C8B-B14F-4D97-AF65-F5344CB8AC3E}">
        <p14:creationId xmlns:p14="http://schemas.microsoft.com/office/powerpoint/2010/main" val="3215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72">
          <p15:clr>
            <a:srgbClr val="5ACBF0"/>
          </p15:clr>
        </p15:guide>
        <p15:guide id="2" orient="horz" pos="2592">
          <p15:clr>
            <a:srgbClr val="5ACBF0"/>
          </p15:clr>
        </p15:guide>
        <p15:guide id="3" orient="horz" pos="2736">
          <p15:clr>
            <a:srgbClr val="5ACBF0"/>
          </p15:clr>
        </p15:guide>
        <p15:guide id="4" orient="horz" pos="288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Agenda">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0F840B8-A192-0646-8228-323BE3DE42D7}"/>
              </a:ext>
            </a:extLst>
          </p:cNvPr>
          <p:cNvSpPr>
            <a:spLocks noGrp="1"/>
          </p:cNvSpPr>
          <p:nvPr>
            <p:ph type="title"/>
          </p:nvPr>
        </p:nvSpPr>
        <p:spPr>
          <a:xfrm>
            <a:off x="495300" y="218149"/>
            <a:ext cx="11187112" cy="678783"/>
          </a:xfrm>
        </p:spPr>
        <p:txBody>
          <a:bodyPr/>
          <a:lstStyle>
            <a:lvl1pPr>
              <a:defRPr sz="4000">
                <a:solidFill>
                  <a:schemeClr val="tx1"/>
                </a:solidFill>
              </a:defRPr>
            </a:lvl1pPr>
          </a:lstStyle>
          <a:p>
            <a:r>
              <a:rPr lang="en-US"/>
              <a:t>Click to edit Master title style</a:t>
            </a:r>
            <a:endParaRPr lang="en-US" dirty="0"/>
          </a:p>
        </p:txBody>
      </p:sp>
      <p:sp>
        <p:nvSpPr>
          <p:cNvPr id="9" name="Content Placeholder 19">
            <a:extLst>
              <a:ext uri="{FF2B5EF4-FFF2-40B4-BE49-F238E27FC236}">
                <a16:creationId xmlns:a16="http://schemas.microsoft.com/office/drawing/2014/main" id="{BF9758BA-5DF2-4EAE-80B9-8B51EAE941DC}"/>
              </a:ext>
            </a:extLst>
          </p:cNvPr>
          <p:cNvSpPr>
            <a:spLocks noGrp="1"/>
          </p:cNvSpPr>
          <p:nvPr>
            <p:ph sz="quarter" idx="10" hasCustomPrompt="1"/>
          </p:nvPr>
        </p:nvSpPr>
        <p:spPr>
          <a:xfrm>
            <a:off x="495300" y="1118967"/>
            <a:ext cx="11152061" cy="3966719"/>
          </a:xfrm>
        </p:spPr>
        <p:txBody>
          <a:bodyPr/>
          <a:lstStyle>
            <a:lvl1pPr marL="0" indent="0">
              <a:lnSpc>
                <a:spcPct val="107000"/>
              </a:lnSpc>
              <a:spcBef>
                <a:spcPts val="900"/>
              </a:spcBef>
              <a:spcAft>
                <a:spcPts val="0"/>
              </a:spcAft>
              <a:buClrTx/>
              <a:buFont typeface="Arial" panose="020B0604020202020204" pitchFamily="34" charset="0"/>
              <a:buNone/>
              <a:tabLst>
                <a:tab pos="2620963" algn="l"/>
              </a:tabLst>
              <a:defRPr sz="3200">
                <a:solidFill>
                  <a:schemeClr val="tx2"/>
                </a:solidFill>
                <a:latin typeface="+mj-lt"/>
              </a:defRPr>
            </a:lvl1pPr>
            <a:lvl2pPr marL="0" indent="0">
              <a:lnSpc>
                <a:spcPct val="107000"/>
              </a:lnSpc>
              <a:spcBef>
                <a:spcPts val="900"/>
              </a:spcBef>
              <a:spcAft>
                <a:spcPts val="0"/>
              </a:spcAft>
              <a:buClrTx/>
              <a:buFont typeface="Arial" panose="020B0604020202020204" pitchFamily="34" charset="0"/>
              <a:buNone/>
              <a:tabLst>
                <a:tab pos="2620963" algn="l"/>
              </a:tabLst>
              <a:defRPr sz="3200">
                <a:solidFill>
                  <a:schemeClr val="bg1">
                    <a:lumMod val="85000"/>
                  </a:schemeClr>
                </a:solidFill>
                <a:latin typeface="+mj-lt"/>
              </a:defRPr>
            </a:lvl2pPr>
            <a:lvl3pPr marL="457200" indent="-457200">
              <a:lnSpc>
                <a:spcPct val="107000"/>
              </a:lnSpc>
              <a:spcBef>
                <a:spcPts val="900"/>
              </a:spcBef>
              <a:spcAft>
                <a:spcPts val="0"/>
              </a:spcAft>
              <a:buClrTx/>
              <a:buFont typeface="Arial" panose="020B0604020202020204" pitchFamily="34" charset="0"/>
              <a:buChar char="•"/>
              <a:defRPr sz="3200">
                <a:solidFill>
                  <a:schemeClr val="tx1"/>
                </a:solidFill>
                <a:latin typeface="+mj-lt"/>
              </a:defRPr>
            </a:lvl3pPr>
            <a:lvl4pPr marL="457200" indent="-457200">
              <a:lnSpc>
                <a:spcPct val="107000"/>
              </a:lnSpc>
              <a:spcBef>
                <a:spcPts val="900"/>
              </a:spcBef>
              <a:spcAft>
                <a:spcPts val="0"/>
              </a:spcAft>
              <a:buClrTx/>
              <a:buFont typeface="Arial" panose="020B0604020202020204" pitchFamily="34" charset="0"/>
              <a:buChar char="•"/>
              <a:defRPr sz="3200">
                <a:solidFill>
                  <a:schemeClr val="bg1">
                    <a:lumMod val="85000"/>
                  </a:schemeClr>
                </a:solidFill>
                <a:latin typeface="+mj-lt"/>
              </a:defRPr>
            </a:lvl4pPr>
            <a:lvl5pPr marL="457200" indent="-457200">
              <a:lnSpc>
                <a:spcPct val="107000"/>
              </a:lnSpc>
              <a:spcBef>
                <a:spcPts val="900"/>
              </a:spcBef>
              <a:spcAft>
                <a:spcPts val="0"/>
              </a:spcAft>
              <a:buClrTx/>
              <a:buFont typeface="Arial" panose="020B0604020202020204" pitchFamily="34" charset="0"/>
              <a:buChar char="•"/>
              <a:defRPr sz="3200">
                <a:solidFill>
                  <a:schemeClr val="bg1">
                    <a:lumMod val="8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Sixth level</a:t>
            </a:r>
          </a:p>
        </p:txBody>
      </p:sp>
      <p:sp>
        <p:nvSpPr>
          <p:cNvPr id="7" name="TextBox 6">
            <a:extLst>
              <a:ext uri="{FF2B5EF4-FFF2-40B4-BE49-F238E27FC236}">
                <a16:creationId xmlns:a16="http://schemas.microsoft.com/office/drawing/2014/main" id="{B54AB38C-7931-1544-A709-292FC75B5FE4}"/>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3204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d Green Agenda">
    <p:bg>
      <p:bgPr>
        <a:solidFill>
          <a:schemeClr val="accent2"/>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0F840B8-A192-0646-8228-323BE3DE42D7}"/>
              </a:ext>
            </a:extLst>
          </p:cNvPr>
          <p:cNvSpPr>
            <a:spLocks noGrp="1"/>
          </p:cNvSpPr>
          <p:nvPr>
            <p:ph type="title"/>
          </p:nvPr>
        </p:nvSpPr>
        <p:spPr>
          <a:xfrm>
            <a:off x="495300" y="218149"/>
            <a:ext cx="11187112" cy="678783"/>
          </a:xfrm>
        </p:spPr>
        <p:txBody>
          <a:bodyPr/>
          <a:lstStyle>
            <a:lvl1pPr>
              <a:defRPr sz="4000">
                <a:solidFill>
                  <a:schemeClr val="tx1"/>
                </a:solidFill>
              </a:defRPr>
            </a:lvl1pPr>
          </a:lstStyle>
          <a:p>
            <a:r>
              <a:rPr lang="en-US"/>
              <a:t>Click to edit Master title style</a:t>
            </a:r>
            <a:endParaRPr lang="en-US" dirty="0"/>
          </a:p>
        </p:txBody>
      </p:sp>
      <p:sp>
        <p:nvSpPr>
          <p:cNvPr id="9" name="Content Placeholder 19">
            <a:extLst>
              <a:ext uri="{FF2B5EF4-FFF2-40B4-BE49-F238E27FC236}">
                <a16:creationId xmlns:a16="http://schemas.microsoft.com/office/drawing/2014/main" id="{BF9758BA-5DF2-4EAE-80B9-8B51EAE941DC}"/>
              </a:ext>
            </a:extLst>
          </p:cNvPr>
          <p:cNvSpPr>
            <a:spLocks noGrp="1"/>
          </p:cNvSpPr>
          <p:nvPr>
            <p:ph sz="quarter" idx="10" hasCustomPrompt="1"/>
          </p:nvPr>
        </p:nvSpPr>
        <p:spPr>
          <a:xfrm>
            <a:off x="495300" y="1118967"/>
            <a:ext cx="11152061" cy="3966719"/>
          </a:xfrm>
        </p:spPr>
        <p:txBody>
          <a:bodyPr/>
          <a:lstStyle>
            <a:lvl1pPr marL="0" indent="0">
              <a:lnSpc>
                <a:spcPct val="107000"/>
              </a:lnSpc>
              <a:spcBef>
                <a:spcPts val="900"/>
              </a:spcBef>
              <a:spcAft>
                <a:spcPts val="0"/>
              </a:spcAft>
              <a:buClrTx/>
              <a:buFont typeface="Arial" panose="020B0604020202020204" pitchFamily="34" charset="0"/>
              <a:buNone/>
              <a:tabLst>
                <a:tab pos="2620963" algn="l"/>
              </a:tabLst>
              <a:defRPr sz="3200">
                <a:solidFill>
                  <a:schemeClr val="tx2"/>
                </a:solidFill>
                <a:latin typeface="+mj-lt"/>
              </a:defRPr>
            </a:lvl1pPr>
            <a:lvl2pPr marL="0" indent="0">
              <a:lnSpc>
                <a:spcPct val="107000"/>
              </a:lnSpc>
              <a:spcBef>
                <a:spcPts val="900"/>
              </a:spcBef>
              <a:spcAft>
                <a:spcPts val="0"/>
              </a:spcAft>
              <a:buClrTx/>
              <a:buFont typeface="Arial" panose="020B0604020202020204" pitchFamily="34" charset="0"/>
              <a:buNone/>
              <a:tabLst>
                <a:tab pos="2620963" algn="l"/>
              </a:tabLst>
              <a:defRPr sz="3200">
                <a:solidFill>
                  <a:schemeClr val="accent2">
                    <a:lumMod val="60000"/>
                    <a:lumOff val="40000"/>
                  </a:schemeClr>
                </a:solidFill>
                <a:latin typeface="+mj-lt"/>
              </a:defRPr>
            </a:lvl2pPr>
            <a:lvl3pPr marL="457200" indent="-457200">
              <a:lnSpc>
                <a:spcPct val="107000"/>
              </a:lnSpc>
              <a:spcBef>
                <a:spcPts val="900"/>
              </a:spcBef>
              <a:spcAft>
                <a:spcPts val="0"/>
              </a:spcAft>
              <a:buClrTx/>
              <a:buFont typeface="Arial" panose="020B0604020202020204" pitchFamily="34" charset="0"/>
              <a:buChar char="•"/>
              <a:defRPr sz="3200">
                <a:solidFill>
                  <a:schemeClr val="tx1"/>
                </a:solidFill>
                <a:latin typeface="+mj-lt"/>
              </a:defRPr>
            </a:lvl3pPr>
            <a:lvl4pPr marL="457200" indent="-457200">
              <a:lnSpc>
                <a:spcPct val="107000"/>
              </a:lnSpc>
              <a:spcBef>
                <a:spcPts val="900"/>
              </a:spcBef>
              <a:spcAft>
                <a:spcPts val="0"/>
              </a:spcAft>
              <a:buClrTx/>
              <a:buFont typeface="Arial" panose="020B0604020202020204" pitchFamily="34" charset="0"/>
              <a:buChar char="•"/>
              <a:defRPr sz="3200">
                <a:solidFill>
                  <a:schemeClr val="accent2">
                    <a:lumMod val="60000"/>
                    <a:lumOff val="40000"/>
                  </a:schemeClr>
                </a:solidFill>
                <a:latin typeface="+mj-lt"/>
              </a:defRPr>
            </a:lvl4pPr>
            <a:lvl5pPr marL="457200" indent="-457200">
              <a:lnSpc>
                <a:spcPct val="107000"/>
              </a:lnSpc>
              <a:spcBef>
                <a:spcPts val="900"/>
              </a:spcBef>
              <a:spcAft>
                <a:spcPts val="0"/>
              </a:spcAft>
              <a:buClrTx/>
              <a:buFont typeface="Arial" panose="020B0604020202020204" pitchFamily="34" charset="0"/>
              <a:buChar char="•"/>
              <a:defRPr sz="3200">
                <a:solidFill>
                  <a:schemeClr val="accent2">
                    <a:lumMod val="60000"/>
                    <a:lumOff val="4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Sixth level</a:t>
            </a:r>
          </a:p>
        </p:txBody>
      </p:sp>
      <p:sp>
        <p:nvSpPr>
          <p:cNvPr id="5" name="TextBox 4">
            <a:extLst>
              <a:ext uri="{FF2B5EF4-FFF2-40B4-BE49-F238E27FC236}">
                <a16:creationId xmlns:a16="http://schemas.microsoft.com/office/drawing/2014/main" id="{6DBFB32F-7F3D-A845-A2F9-34D5EC3C389D}"/>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Tree>
    <p:extLst>
      <p:ext uri="{BB962C8B-B14F-4D97-AF65-F5344CB8AC3E}">
        <p14:creationId xmlns:p14="http://schemas.microsoft.com/office/powerpoint/2010/main" val="176486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Agenda">
    <p:bg>
      <p:bgPr>
        <a:solidFill>
          <a:schemeClr val="accent1"/>
        </a:solidFill>
        <a:effectLst/>
      </p:bgPr>
    </p:bg>
    <p:spTree>
      <p:nvGrpSpPr>
        <p:cNvPr id="1" name=""/>
        <p:cNvGrpSpPr/>
        <p:nvPr/>
      </p:nvGrpSpPr>
      <p:grpSpPr>
        <a:xfrm>
          <a:off x="0" y="0"/>
          <a:ext cx="0" cy="0"/>
          <a:chOff x="0" y="0"/>
          <a:chExt cx="0" cy="0"/>
        </a:xfrm>
      </p:grpSpPr>
      <p:sp>
        <p:nvSpPr>
          <p:cNvPr id="9" name="Content Placeholder 19">
            <a:extLst>
              <a:ext uri="{FF2B5EF4-FFF2-40B4-BE49-F238E27FC236}">
                <a16:creationId xmlns:a16="http://schemas.microsoft.com/office/drawing/2014/main" id="{BF9758BA-5DF2-4EAE-80B9-8B51EAE941DC}"/>
              </a:ext>
            </a:extLst>
          </p:cNvPr>
          <p:cNvSpPr>
            <a:spLocks noGrp="1"/>
          </p:cNvSpPr>
          <p:nvPr>
            <p:ph sz="quarter" idx="10" hasCustomPrompt="1"/>
          </p:nvPr>
        </p:nvSpPr>
        <p:spPr>
          <a:xfrm>
            <a:off x="493776" y="1115568"/>
            <a:ext cx="11152061" cy="3966719"/>
          </a:xfrm>
        </p:spPr>
        <p:txBody>
          <a:bodyPr lIns="0" rIns="0"/>
          <a:lstStyle>
            <a:lvl1pPr marL="0" indent="0">
              <a:lnSpc>
                <a:spcPct val="107000"/>
              </a:lnSpc>
              <a:spcBef>
                <a:spcPts val="900"/>
              </a:spcBef>
              <a:spcAft>
                <a:spcPts val="0"/>
              </a:spcAft>
              <a:buClrTx/>
              <a:buFont typeface="Arial" panose="020B0604020202020204" pitchFamily="34" charset="0"/>
              <a:buNone/>
              <a:defRPr sz="3200">
                <a:solidFill>
                  <a:schemeClr val="bg1"/>
                </a:solidFill>
                <a:latin typeface="+mj-lt"/>
              </a:defRPr>
            </a:lvl1pPr>
            <a:lvl2pPr marL="0" indent="0">
              <a:lnSpc>
                <a:spcPct val="107000"/>
              </a:lnSpc>
              <a:spcBef>
                <a:spcPts val="900"/>
              </a:spcBef>
              <a:spcAft>
                <a:spcPts val="0"/>
              </a:spcAft>
              <a:buClrTx/>
              <a:buFont typeface="Arial" panose="020B0604020202020204" pitchFamily="34" charset="0"/>
              <a:buNone/>
              <a:defRPr sz="3200">
                <a:solidFill>
                  <a:schemeClr val="accent1">
                    <a:lumMod val="90000"/>
                    <a:lumOff val="10000"/>
                  </a:schemeClr>
                </a:solidFill>
                <a:latin typeface="+mj-lt"/>
              </a:defRPr>
            </a:lvl2pPr>
            <a:lvl3pPr marL="457200" indent="-457200">
              <a:lnSpc>
                <a:spcPct val="107000"/>
              </a:lnSpc>
              <a:spcBef>
                <a:spcPts val="900"/>
              </a:spcBef>
              <a:spcAft>
                <a:spcPts val="0"/>
              </a:spcAft>
              <a:buClrTx/>
              <a:buFont typeface="Arial" panose="020B0604020202020204" pitchFamily="34" charset="0"/>
              <a:buChar char="•"/>
              <a:defRPr sz="3200">
                <a:solidFill>
                  <a:schemeClr val="bg1"/>
                </a:solidFill>
                <a:latin typeface="+mj-lt"/>
              </a:defRPr>
            </a:lvl3pPr>
            <a:lvl4pPr marL="457200" indent="-457200">
              <a:lnSpc>
                <a:spcPct val="107000"/>
              </a:lnSpc>
              <a:spcBef>
                <a:spcPts val="900"/>
              </a:spcBef>
              <a:spcAft>
                <a:spcPts val="0"/>
              </a:spcAft>
              <a:buClrTx/>
              <a:buFont typeface="Arial" panose="020B0604020202020204" pitchFamily="34" charset="0"/>
              <a:buChar char="•"/>
              <a:defRPr sz="3200">
                <a:solidFill>
                  <a:schemeClr val="accent1">
                    <a:lumMod val="90000"/>
                    <a:lumOff val="10000"/>
                  </a:schemeClr>
                </a:solidFill>
                <a:latin typeface="+mj-lt"/>
              </a:defRPr>
            </a:lvl4pPr>
            <a:lvl5pPr marL="457200" indent="-457200" algn="l">
              <a:lnSpc>
                <a:spcPct val="107000"/>
              </a:lnSpc>
              <a:spcBef>
                <a:spcPts val="900"/>
              </a:spcBef>
              <a:spcAft>
                <a:spcPts val="0"/>
              </a:spcAft>
              <a:buClrTx/>
              <a:buFont typeface="Arial" panose="020B0604020202020204" pitchFamily="34" charset="0"/>
              <a:buChar char="•"/>
              <a:defRPr sz="3200">
                <a:solidFill>
                  <a:schemeClr val="accent1">
                    <a:lumMod val="90000"/>
                    <a:lumOff val="10000"/>
                  </a:schemeClr>
                </a:solidFill>
                <a:effectLst/>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Sixth level</a:t>
            </a:r>
          </a:p>
        </p:txBody>
      </p:sp>
      <p:sp>
        <p:nvSpPr>
          <p:cNvPr id="7" name="Title 3">
            <a:extLst>
              <a:ext uri="{FF2B5EF4-FFF2-40B4-BE49-F238E27FC236}">
                <a16:creationId xmlns:a16="http://schemas.microsoft.com/office/drawing/2014/main" id="{2B2B719B-39EE-8D47-B741-96E4DD7FEB61}"/>
              </a:ext>
            </a:extLst>
          </p:cNvPr>
          <p:cNvSpPr>
            <a:spLocks noGrp="1"/>
          </p:cNvSpPr>
          <p:nvPr>
            <p:ph type="title"/>
          </p:nvPr>
        </p:nvSpPr>
        <p:spPr>
          <a:xfrm>
            <a:off x="495300" y="218149"/>
            <a:ext cx="11187112" cy="678783"/>
          </a:xfrm>
        </p:spPr>
        <p:txBody>
          <a:bodyPr/>
          <a:lstStyle>
            <a:lvl1pPr>
              <a:defRPr sz="4000">
                <a:solidFill>
                  <a:schemeClr val="bg1"/>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8B467211-DC18-8449-B6FE-C91162AC679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4743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Agenda">
    <p:bg>
      <p:bgPr>
        <a:solidFill>
          <a:schemeClr val="accent3"/>
        </a:solidFill>
        <a:effectLst/>
      </p:bgPr>
    </p:bg>
    <p:spTree>
      <p:nvGrpSpPr>
        <p:cNvPr id="1" name=""/>
        <p:cNvGrpSpPr/>
        <p:nvPr/>
      </p:nvGrpSpPr>
      <p:grpSpPr>
        <a:xfrm>
          <a:off x="0" y="0"/>
          <a:ext cx="0" cy="0"/>
          <a:chOff x="0" y="0"/>
          <a:chExt cx="0" cy="0"/>
        </a:xfrm>
      </p:grpSpPr>
      <p:sp>
        <p:nvSpPr>
          <p:cNvPr id="9" name="Content Placeholder 19">
            <a:extLst>
              <a:ext uri="{FF2B5EF4-FFF2-40B4-BE49-F238E27FC236}">
                <a16:creationId xmlns:a16="http://schemas.microsoft.com/office/drawing/2014/main" id="{BF9758BA-5DF2-4EAE-80B9-8B51EAE941DC}"/>
              </a:ext>
            </a:extLst>
          </p:cNvPr>
          <p:cNvSpPr>
            <a:spLocks noGrp="1"/>
          </p:cNvSpPr>
          <p:nvPr>
            <p:ph sz="quarter" idx="10" hasCustomPrompt="1"/>
          </p:nvPr>
        </p:nvSpPr>
        <p:spPr>
          <a:xfrm>
            <a:off x="493776" y="1115568"/>
            <a:ext cx="11152061" cy="3966719"/>
          </a:xfrm>
        </p:spPr>
        <p:txBody>
          <a:bodyPr lIns="0" rIns="0"/>
          <a:lstStyle>
            <a:lvl1pPr marL="0" indent="0">
              <a:lnSpc>
                <a:spcPct val="107000"/>
              </a:lnSpc>
              <a:spcBef>
                <a:spcPts val="900"/>
              </a:spcBef>
              <a:spcAft>
                <a:spcPts val="0"/>
              </a:spcAft>
              <a:buClrTx/>
              <a:buFont typeface="Arial" panose="020B0604020202020204" pitchFamily="34" charset="0"/>
              <a:buNone/>
              <a:defRPr sz="3200">
                <a:solidFill>
                  <a:schemeClr val="bg1"/>
                </a:solidFill>
                <a:latin typeface="+mj-lt"/>
              </a:defRPr>
            </a:lvl1pPr>
            <a:lvl2pPr marL="0" indent="0">
              <a:lnSpc>
                <a:spcPct val="107000"/>
              </a:lnSpc>
              <a:spcBef>
                <a:spcPts val="900"/>
              </a:spcBef>
              <a:spcAft>
                <a:spcPts val="0"/>
              </a:spcAft>
              <a:buClrTx/>
              <a:buFont typeface="Arial" panose="020B0604020202020204" pitchFamily="34" charset="0"/>
              <a:buNone/>
              <a:defRPr sz="3200">
                <a:solidFill>
                  <a:srgbClr val="7F9D95"/>
                </a:solidFill>
                <a:latin typeface="+mj-lt"/>
              </a:defRPr>
            </a:lvl2pPr>
            <a:lvl3pPr marL="457200" indent="-457200">
              <a:lnSpc>
                <a:spcPct val="107000"/>
              </a:lnSpc>
              <a:spcBef>
                <a:spcPts val="900"/>
              </a:spcBef>
              <a:spcAft>
                <a:spcPts val="0"/>
              </a:spcAft>
              <a:buClrTx/>
              <a:buFont typeface="Arial" panose="020B0604020202020204" pitchFamily="34" charset="0"/>
              <a:buChar char="•"/>
              <a:defRPr sz="3200">
                <a:solidFill>
                  <a:schemeClr val="bg1"/>
                </a:solidFill>
                <a:latin typeface="+mj-lt"/>
              </a:defRPr>
            </a:lvl3pPr>
            <a:lvl4pPr marL="457200" indent="-457200">
              <a:lnSpc>
                <a:spcPct val="107000"/>
              </a:lnSpc>
              <a:spcBef>
                <a:spcPts val="900"/>
              </a:spcBef>
              <a:spcAft>
                <a:spcPts val="0"/>
              </a:spcAft>
              <a:buClrTx/>
              <a:buFont typeface="Arial" panose="020B0604020202020204" pitchFamily="34" charset="0"/>
              <a:buChar char="•"/>
              <a:defRPr sz="3200">
                <a:solidFill>
                  <a:srgbClr val="7F9D95"/>
                </a:solidFill>
                <a:latin typeface="+mj-lt"/>
              </a:defRPr>
            </a:lvl4pPr>
            <a:lvl5pPr marL="457200" indent="-457200" algn="l">
              <a:lnSpc>
                <a:spcPct val="107000"/>
              </a:lnSpc>
              <a:spcBef>
                <a:spcPts val="900"/>
              </a:spcBef>
              <a:spcAft>
                <a:spcPts val="0"/>
              </a:spcAft>
              <a:buClrTx/>
              <a:buFont typeface="Arial" panose="020B0604020202020204" pitchFamily="34" charset="0"/>
              <a:buChar char="•"/>
              <a:defRPr sz="3200">
                <a:solidFill>
                  <a:srgbClr val="7F9D95"/>
                </a:solidFill>
                <a:effectLst/>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Sixth level</a:t>
            </a:r>
          </a:p>
        </p:txBody>
      </p:sp>
      <p:sp>
        <p:nvSpPr>
          <p:cNvPr id="7" name="Title 3">
            <a:extLst>
              <a:ext uri="{FF2B5EF4-FFF2-40B4-BE49-F238E27FC236}">
                <a16:creationId xmlns:a16="http://schemas.microsoft.com/office/drawing/2014/main" id="{2B2B719B-39EE-8D47-B741-96E4DD7FEB61}"/>
              </a:ext>
            </a:extLst>
          </p:cNvPr>
          <p:cNvSpPr>
            <a:spLocks noGrp="1"/>
          </p:cNvSpPr>
          <p:nvPr>
            <p:ph type="title"/>
          </p:nvPr>
        </p:nvSpPr>
        <p:spPr>
          <a:xfrm>
            <a:off x="495300" y="218149"/>
            <a:ext cx="11187112" cy="678783"/>
          </a:xfrm>
        </p:spPr>
        <p:txBody>
          <a:bodyPr/>
          <a:lstStyle>
            <a:lvl1pPr>
              <a:defRPr sz="4000">
                <a:solidFill>
                  <a:schemeClr val="bg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8216B755-6B5B-A44A-85CA-8392ED546C76}"/>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5357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 Green Title and Content">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5300" y="1115568"/>
            <a:ext cx="11190732" cy="44693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8D151AF6-B977-3B4E-9D8C-B5A4F3702138}"/>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
        <p:nvSpPr>
          <p:cNvPr id="5" name="Footer Placeholder 2">
            <a:extLst>
              <a:ext uri="{FF2B5EF4-FFF2-40B4-BE49-F238E27FC236}">
                <a16:creationId xmlns:a16="http://schemas.microsoft.com/office/drawing/2014/main" id="{63630E18-EBB6-8E48-9549-A8B32E9B22A0}"/>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65000"/>
                    <a:lumOff val="3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4112995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Title and Content">
    <p:bg>
      <p:bgPr>
        <a:solidFill>
          <a:schemeClr val="accent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48EA388-F4CF-244E-B69F-411A3812F33E}"/>
              </a:ext>
            </a:extLst>
          </p:cNvPr>
          <p:cNvSpPr>
            <a:spLocks noGrp="1"/>
          </p:cNvSpPr>
          <p:nvPr>
            <p:ph type="title"/>
          </p:nvPr>
        </p:nvSpPr>
        <p:spPr>
          <a:xfrm>
            <a:off x="495300" y="219456"/>
            <a:ext cx="11187112" cy="678783"/>
          </a:xfrm>
        </p:spPr>
        <p:txBody>
          <a:bodyPr/>
          <a:lstStyle>
            <a:lvl1pPr>
              <a:defRPr sz="4000">
                <a:solidFill>
                  <a:schemeClr val="bg1"/>
                </a:solidFill>
              </a:defRPr>
            </a:lvl1pPr>
          </a:lstStyle>
          <a:p>
            <a:r>
              <a:rPr lang="en-US"/>
              <a:t>Click to edit Master title style</a:t>
            </a:r>
            <a:endParaRPr lang="en-US" dirty="0"/>
          </a:p>
        </p:txBody>
      </p:sp>
      <p:sp>
        <p:nvSpPr>
          <p:cNvPr id="8" name="Content Placeholder 5">
            <a:extLst>
              <a:ext uri="{FF2B5EF4-FFF2-40B4-BE49-F238E27FC236}">
                <a16:creationId xmlns:a16="http://schemas.microsoft.com/office/drawing/2014/main" id="{2AA374AC-A651-5D46-A276-FEE05731D3A7}"/>
              </a:ext>
            </a:extLst>
          </p:cNvPr>
          <p:cNvSpPr>
            <a:spLocks noGrp="1"/>
          </p:cNvSpPr>
          <p:nvPr>
            <p:ph sz="quarter" idx="12"/>
          </p:nvPr>
        </p:nvSpPr>
        <p:spPr>
          <a:xfrm>
            <a:off x="495300" y="1115568"/>
            <a:ext cx="11190732" cy="44693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B1B886E9-03EC-9242-AB83-0E8B520526B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5" name="Footer Placeholder 2">
            <a:extLst>
              <a:ext uri="{FF2B5EF4-FFF2-40B4-BE49-F238E27FC236}">
                <a16:creationId xmlns:a16="http://schemas.microsoft.com/office/drawing/2014/main" id="{675F5E78-3C79-6C4C-A33A-6E49220057BB}"/>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813178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with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C422A-8C2B-49A3-B3D8-428DA876CB55}"/>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9" name="Subtitle">
            <a:extLst>
              <a:ext uri="{FF2B5EF4-FFF2-40B4-BE49-F238E27FC236}">
                <a16:creationId xmlns:a16="http://schemas.microsoft.com/office/drawing/2014/main" id="{EE6D959D-08E3-0348-8F0C-39BF5706A5DF}"/>
              </a:ext>
            </a:extLst>
          </p:cNvPr>
          <p:cNvSpPr>
            <a:spLocks noGrp="1"/>
          </p:cNvSpPr>
          <p:nvPr>
            <p:ph type="subTitle" idx="1"/>
          </p:nvPr>
        </p:nvSpPr>
        <p:spPr>
          <a:xfrm>
            <a:off x="493778" y="1029636"/>
            <a:ext cx="11187112" cy="431657"/>
          </a:xfrm>
        </p:spPr>
        <p:txBody>
          <a:bodyPr vert="horz" lIns="0" tIns="0" rIns="0" bIns="0" rtlCol="0">
            <a:noAutofit/>
          </a:bodyPr>
          <a:lstStyle>
            <a:lvl1pPr marL="0" indent="0">
              <a:buNone/>
              <a:defRPr lang="en-US" sz="1800" dirty="0"/>
            </a:lvl1pPr>
          </a:lstStyle>
          <a:p>
            <a:pPr marL="173038" lvl="0" indent="-173038">
              <a:lnSpc>
                <a:spcPct val="90000"/>
              </a:lnSpc>
              <a:spcBef>
                <a:spcPts val="1800"/>
              </a:spcBef>
            </a:pPr>
            <a:r>
              <a:rPr lang="en-US"/>
              <a:t>Click to edit Master subtitle style</a:t>
            </a:r>
            <a:endParaRPr lang="en-US" dirty="0"/>
          </a:p>
        </p:txBody>
      </p:sp>
      <p:sp>
        <p:nvSpPr>
          <p:cNvPr id="12" name="Content Placeholder 10">
            <a:extLst>
              <a:ext uri="{FF2B5EF4-FFF2-40B4-BE49-F238E27FC236}">
                <a16:creationId xmlns:a16="http://schemas.microsoft.com/office/drawing/2014/main" id="{D703FCCD-43D7-44CD-B343-2679E08E5CAB}"/>
              </a:ext>
            </a:extLst>
          </p:cNvPr>
          <p:cNvSpPr>
            <a:spLocks noGrp="1"/>
          </p:cNvSpPr>
          <p:nvPr>
            <p:ph sz="quarter" idx="14"/>
          </p:nvPr>
        </p:nvSpPr>
        <p:spPr>
          <a:xfrm>
            <a:off x="493776" y="1811319"/>
            <a:ext cx="11187112" cy="4436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2ED6F24A-80DA-4900-89E0-12BC46C36859}"/>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5C1E7241-49BC-AD42-8535-973CB377F71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58222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itle and Content">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5300" y="1115568"/>
            <a:ext cx="11190732" cy="44693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334FD28A-A4D8-2A4A-A59F-4463E839E7C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5" name="Footer Placeholder 2">
            <a:extLst>
              <a:ext uri="{FF2B5EF4-FFF2-40B4-BE49-F238E27FC236}">
                <a16:creationId xmlns:a16="http://schemas.microsoft.com/office/drawing/2014/main" id="{4D82E3DD-1C2A-D843-BA8A-84851084AF66}"/>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873462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3955213-3947-CC41-B5D5-8E2949999052}"/>
              </a:ext>
            </a:extLst>
          </p:cNvPr>
          <p:cNvSpPr>
            <a:spLocks noGrp="1"/>
          </p:cNvSpPr>
          <p:nvPr>
            <p:ph type="title"/>
          </p:nvPr>
        </p:nvSpPr>
        <p:spPr>
          <a:xfrm>
            <a:off x="495300" y="219456"/>
            <a:ext cx="11187112" cy="678783"/>
          </a:xfrm>
        </p:spPr>
        <p:txBody>
          <a:bodyPr/>
          <a:lstStyle>
            <a:lvl1pPr>
              <a:defRPr sz="4000">
                <a:solidFill>
                  <a:schemeClr val="bg1"/>
                </a:solidFill>
              </a:defRPr>
            </a:lvl1pPr>
          </a:lstStyle>
          <a:p>
            <a:r>
              <a:rPr lang="en-US"/>
              <a:t>Click to edit Master title style</a:t>
            </a:r>
            <a:endParaRPr lang="en-US" dirty="0"/>
          </a:p>
        </p:txBody>
      </p:sp>
      <p:sp>
        <p:nvSpPr>
          <p:cNvPr id="7" name="Content Placeholder 5">
            <a:extLst>
              <a:ext uri="{FF2B5EF4-FFF2-40B4-BE49-F238E27FC236}">
                <a16:creationId xmlns:a16="http://schemas.microsoft.com/office/drawing/2014/main" id="{2143C749-965B-B745-B6ED-4C947C6E213C}"/>
              </a:ext>
            </a:extLst>
          </p:cNvPr>
          <p:cNvSpPr>
            <a:spLocks noGrp="1"/>
          </p:cNvSpPr>
          <p:nvPr>
            <p:ph sz="quarter" idx="12" hasCustomPrompt="1"/>
          </p:nvPr>
        </p:nvSpPr>
        <p:spPr>
          <a:xfrm>
            <a:off x="495300" y="1115568"/>
            <a:ext cx="11190732" cy="4469313"/>
          </a:xfrm>
        </p:spPr>
        <p:txBody>
          <a:bodyPr/>
          <a:lstStyle>
            <a:lvl1pPr marL="173038" marR="0" indent="-173038" algn="l" defTabSz="914400" rtl="0" eaLnBrk="1" fontAlgn="auto" latinLnBrk="0" hangingPunct="1">
              <a:lnSpc>
                <a:spcPct val="107000"/>
              </a:lnSpc>
              <a:spcBef>
                <a:spcPts val="1200"/>
              </a:spcBef>
              <a:spcAft>
                <a:spcPts val="0"/>
              </a:spcAft>
              <a:buClr>
                <a:schemeClr val="tx1"/>
              </a:buClr>
              <a:buSzTx/>
              <a:buFont typeface="Arial" panose="020B0604020202020204" pitchFamily="34" charset="0"/>
              <a:buChar char="•"/>
              <a:tabLst/>
              <a:defRPr>
                <a:solidFill>
                  <a:schemeClr val="bg1"/>
                </a:solidFill>
              </a:defRPr>
            </a:lvl1pPr>
            <a:lvl2pPr marL="457200" marR="0" indent="-173038" algn="l" defTabSz="914400" rtl="0" eaLnBrk="1" fontAlgn="auto" latinLnBrk="0" hangingPunct="1">
              <a:lnSpc>
                <a:spcPct val="107000"/>
              </a:lnSpc>
              <a:spcBef>
                <a:spcPts val="0"/>
              </a:spcBef>
              <a:spcAft>
                <a:spcPts val="0"/>
              </a:spcAft>
              <a:buClr>
                <a:schemeClr val="tx1"/>
              </a:buClr>
              <a:buSzTx/>
              <a:buFont typeface="Microsoft Sans Serif" panose="020B0604020202020204" pitchFamily="34" charset="0"/>
              <a:buChar char="̶"/>
              <a:tabLst/>
              <a:defRPr>
                <a:solidFill>
                  <a:schemeClr val="bg1"/>
                </a:solidFill>
              </a:defRPr>
            </a:lvl2pPr>
            <a:lvl3pPr marL="630238" marR="0" indent="-173038" algn="l" defTabSz="914400" rtl="0" eaLnBrk="1" fontAlgn="auto" latinLnBrk="0" hangingPunct="1">
              <a:lnSpc>
                <a:spcPct val="100000"/>
              </a:lnSpc>
              <a:spcBef>
                <a:spcPts val="0"/>
              </a:spcBef>
              <a:spcAft>
                <a:spcPts val="0"/>
              </a:spcAft>
              <a:buClr>
                <a:schemeClr val="tx1"/>
              </a:buClr>
              <a:buSzTx/>
              <a:buFontTx/>
              <a:buChar char="◦"/>
              <a:tabLst/>
              <a:defRPr>
                <a:solidFill>
                  <a:schemeClr val="bg1"/>
                </a:solidFill>
              </a:defRPr>
            </a:lvl3pPr>
            <a:lvl4pPr marL="858838" marR="0" indent="-17303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solidFill>
                  <a:schemeClr val="bg1"/>
                </a:solidFill>
              </a:defRPr>
            </a:lvl4pPr>
            <a:lvl5pPr marL="0" marR="0" indent="0" algn="l" defTabSz="914400" rtl="0" eaLnBrk="1" fontAlgn="auto" latinLnBrk="0" hangingPunct="1">
              <a:lnSpc>
                <a:spcPct val="98000"/>
              </a:lnSpc>
              <a:spcBef>
                <a:spcPts val="1800"/>
              </a:spcBef>
              <a:spcAft>
                <a:spcPts val="0"/>
              </a:spcAft>
              <a:buClr>
                <a:schemeClr val="tx1"/>
              </a:buClr>
              <a:buSzTx/>
              <a:buFont typeface="Microsoft Sans Serif" panose="020B0604020202020204" pitchFamily="34" charset="0"/>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A0E4179-87A2-114F-B1CC-44A3F384951C}"/>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50000"/>
                    <a:lumOff val="50000"/>
                  </a:schemeClr>
                </a:solidFill>
              </a:rPr>
              <a:t>© Forrester Research, Inc. All rights reserved.</a:t>
            </a:r>
          </a:p>
        </p:txBody>
      </p:sp>
      <p:sp>
        <p:nvSpPr>
          <p:cNvPr id="5" name="Footer Placeholder 2">
            <a:extLst>
              <a:ext uri="{FF2B5EF4-FFF2-40B4-BE49-F238E27FC236}">
                <a16:creationId xmlns:a16="http://schemas.microsoft.com/office/drawing/2014/main" id="{644F0FF8-7B52-CB42-8F7A-8E400176199D}"/>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50000"/>
                    <a:lumOff val="50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2866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dient Section Break">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5BEF4F5-126C-6148-BFA7-6152A225FD12}"/>
              </a:ext>
              <a:ext uri="{C183D7F6-B498-43B3-948B-1728B52AA6E4}">
                <adec:decorative xmlns:adec="http://schemas.microsoft.com/office/drawing/2017/decorative" val="1"/>
              </a:ext>
            </a:extLst>
          </p:cNvPr>
          <p:cNvSpPr/>
          <p:nvPr userDrawn="1"/>
        </p:nvSpPr>
        <p:spPr>
          <a:xfrm rot="20704926">
            <a:off x="-689746" y="67247"/>
            <a:ext cx="8190121" cy="7618732"/>
          </a:xfrm>
          <a:custGeom>
            <a:avLst/>
            <a:gdLst>
              <a:gd name="connsiteX0" fmla="*/ 4936857 w 8190121"/>
              <a:gd name="connsiteY0" fmla="*/ 136547 h 7618732"/>
              <a:gd name="connsiteX1" fmla="*/ 8190121 w 8190121"/>
              <a:gd name="connsiteY1" fmla="*/ 4337197 h 7618732"/>
              <a:gd name="connsiteX2" fmla="*/ 6919785 w 8190121"/>
              <a:gd name="connsiteY2" fmla="*/ 7404059 h 7618732"/>
              <a:gd name="connsiteX3" fmla="*/ 6683585 w 8190121"/>
              <a:gd name="connsiteY3" fmla="*/ 7618732 h 7618732"/>
              <a:gd name="connsiteX4" fmla="*/ 0 w 8190121"/>
              <a:gd name="connsiteY4" fmla="*/ 5838132 h 7618732"/>
              <a:gd name="connsiteX5" fmla="*/ 1340622 w 8190121"/>
              <a:gd name="connsiteY5" fmla="*/ 806033 h 7618732"/>
              <a:gd name="connsiteX6" fmla="*/ 1427956 w 8190121"/>
              <a:gd name="connsiteY6" fmla="*/ 740725 h 7618732"/>
              <a:gd name="connsiteX7" fmla="*/ 3852924 w 8190121"/>
              <a:gd name="connsiteY7" fmla="*/ 0 h 7618732"/>
              <a:gd name="connsiteX8" fmla="*/ 4936857 w 8190121"/>
              <a:gd name="connsiteY8" fmla="*/ 136547 h 7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0121" h="7618732">
                <a:moveTo>
                  <a:pt x="4936857" y="136547"/>
                </a:moveTo>
                <a:cubicBezTo>
                  <a:pt x="6807706" y="617894"/>
                  <a:pt x="8190121" y="2316105"/>
                  <a:pt x="8190121" y="4337197"/>
                </a:cubicBezTo>
                <a:cubicBezTo>
                  <a:pt x="8190121" y="5534881"/>
                  <a:pt x="7704663" y="6619180"/>
                  <a:pt x="6919785" y="7404059"/>
                </a:cubicBezTo>
                <a:lnTo>
                  <a:pt x="6683585" y="7618732"/>
                </a:lnTo>
                <a:lnTo>
                  <a:pt x="0" y="5838132"/>
                </a:lnTo>
                <a:lnTo>
                  <a:pt x="1340622" y="806033"/>
                </a:lnTo>
                <a:lnTo>
                  <a:pt x="1427956" y="740725"/>
                </a:lnTo>
                <a:cubicBezTo>
                  <a:pt x="2120177" y="273070"/>
                  <a:pt x="2954661" y="0"/>
                  <a:pt x="3852924" y="0"/>
                </a:cubicBezTo>
                <a:cubicBezTo>
                  <a:pt x="4227201" y="0"/>
                  <a:pt x="4590404" y="47408"/>
                  <a:pt x="4936857" y="136547"/>
                </a:cubicBezTo>
                <a:close/>
              </a:path>
            </a:pathLst>
          </a:custGeom>
          <a:gradFill flip="none" rotWithShape="1">
            <a:gsLst>
              <a:gs pos="69000">
                <a:schemeClr val="accent3">
                  <a:alpha val="0"/>
                </a:schemeClr>
              </a:gs>
              <a:gs pos="29000">
                <a:schemeClr val="accent3"/>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F3CE595A-AE6F-4A40-ADBD-5DD80339C0E8}"/>
              </a:ext>
              <a:ext uri="{C183D7F6-B498-43B3-948B-1728B52AA6E4}">
                <adec:decorative xmlns:adec="http://schemas.microsoft.com/office/drawing/2017/decorative" val="1"/>
              </a:ext>
            </a:extLst>
          </p:cNvPr>
          <p:cNvSpPr/>
          <p:nvPr userDrawn="1"/>
        </p:nvSpPr>
        <p:spPr>
          <a:xfrm>
            <a:off x="4007644" y="0"/>
            <a:ext cx="8184356" cy="6858000"/>
          </a:xfrm>
          <a:custGeom>
            <a:avLst/>
            <a:gdLst>
              <a:gd name="connsiteX0" fmla="*/ 1007562 w 8184356"/>
              <a:gd name="connsiteY0" fmla="*/ 0 h 6858000"/>
              <a:gd name="connsiteX1" fmla="*/ 8184356 w 8184356"/>
              <a:gd name="connsiteY1" fmla="*/ 0 h 6858000"/>
              <a:gd name="connsiteX2" fmla="*/ 8184356 w 8184356"/>
              <a:gd name="connsiteY2" fmla="*/ 5762079 h 6858000"/>
              <a:gd name="connsiteX3" fmla="*/ 8156931 w 8184356"/>
              <a:gd name="connsiteY3" fmla="*/ 5798754 h 6858000"/>
              <a:gd name="connsiteX4" fmla="*/ 6991565 w 8184356"/>
              <a:gd name="connsiteY4" fmla="*/ 6807678 h 6858000"/>
              <a:gd name="connsiteX5" fmla="*/ 6904046 w 8184356"/>
              <a:gd name="connsiteY5" fmla="*/ 6858000 h 6858000"/>
              <a:gd name="connsiteX6" fmla="*/ 2304248 w 8184356"/>
              <a:gd name="connsiteY6" fmla="*/ 6858000 h 6858000"/>
              <a:gd name="connsiteX7" fmla="*/ 2216730 w 8184356"/>
              <a:gd name="connsiteY7" fmla="*/ 6807678 h 6858000"/>
              <a:gd name="connsiteX8" fmla="*/ 0 w 8184356"/>
              <a:gd name="connsiteY8" fmla="*/ 2870089 h 6858000"/>
              <a:gd name="connsiteX9" fmla="*/ 786317 w 8184356"/>
              <a:gd name="connsiteY9" fmla="*/ 2958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4356" h="6858000">
                <a:moveTo>
                  <a:pt x="1007562" y="0"/>
                </a:moveTo>
                <a:lnTo>
                  <a:pt x="8184356" y="0"/>
                </a:lnTo>
                <a:lnTo>
                  <a:pt x="8184356" y="5762079"/>
                </a:lnTo>
                <a:lnTo>
                  <a:pt x="8156931" y="5798754"/>
                </a:lnTo>
                <a:cubicBezTo>
                  <a:pt x="7828526" y="6196688"/>
                  <a:pt x="7434558" y="6538509"/>
                  <a:pt x="6991565" y="6807678"/>
                </a:cubicBezTo>
                <a:lnTo>
                  <a:pt x="6904046" y="6858000"/>
                </a:lnTo>
                <a:lnTo>
                  <a:pt x="2304248" y="6858000"/>
                </a:lnTo>
                <a:lnTo>
                  <a:pt x="2216730" y="6807678"/>
                </a:lnTo>
                <a:cubicBezTo>
                  <a:pt x="887749" y="6000170"/>
                  <a:pt x="0" y="4538802"/>
                  <a:pt x="0" y="2870089"/>
                </a:cubicBezTo>
                <a:cubicBezTo>
                  <a:pt x="0" y="1916539"/>
                  <a:pt x="289877" y="1030693"/>
                  <a:pt x="786317" y="295867"/>
                </a:cubicBezTo>
                <a:close/>
              </a:path>
            </a:pathLst>
          </a:custGeom>
          <a:gradFill flip="none" rotWithShape="1">
            <a:gsLst>
              <a:gs pos="69000">
                <a:schemeClr val="accent2">
                  <a:alpha val="0"/>
                </a:schemeClr>
              </a:gs>
              <a:gs pos="29000">
                <a:schemeClr val="accent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14" name="Freeform 13">
            <a:extLst>
              <a:ext uri="{FF2B5EF4-FFF2-40B4-BE49-F238E27FC236}">
                <a16:creationId xmlns:a16="http://schemas.microsoft.com/office/drawing/2014/main" id="{04AAC934-E25E-EF4B-BBCC-69E61BDA0BB8}"/>
              </a:ext>
              <a:ext uri="{C183D7F6-B498-43B3-948B-1728B52AA6E4}">
                <adec:decorative xmlns:adec="http://schemas.microsoft.com/office/drawing/2017/decorative" val="1"/>
              </a:ext>
            </a:extLst>
          </p:cNvPr>
          <p:cNvSpPr/>
          <p:nvPr userDrawn="1"/>
        </p:nvSpPr>
        <p:spPr>
          <a:xfrm>
            <a:off x="4026750" y="-258591"/>
            <a:ext cx="8184356" cy="7128371"/>
          </a:xfrm>
          <a:custGeom>
            <a:avLst/>
            <a:gdLst>
              <a:gd name="connsiteX0" fmla="*/ 3568443 w 6291262"/>
              <a:gd name="connsiteY0" fmla="*/ 0 h 5479533"/>
              <a:gd name="connsiteX1" fmla="*/ 6091713 w 6291262"/>
              <a:gd name="connsiteY1" fmla="*/ 1045173 h 5479533"/>
              <a:gd name="connsiteX2" fmla="*/ 6291262 w 6291262"/>
              <a:gd name="connsiteY2" fmla="*/ 1264732 h 5479533"/>
              <a:gd name="connsiteX3" fmla="*/ 6291262 w 6291262"/>
              <a:gd name="connsiteY3" fmla="*/ 5479533 h 5479533"/>
              <a:gd name="connsiteX4" fmla="*/ 558366 w 6291262"/>
              <a:gd name="connsiteY4" fmla="*/ 5479533 h 5479533"/>
              <a:gd name="connsiteX5" fmla="*/ 430692 w 6291262"/>
              <a:gd name="connsiteY5" fmla="*/ 5269375 h 5479533"/>
              <a:gd name="connsiteX6" fmla="*/ 0 w 6291262"/>
              <a:gd name="connsiteY6" fmla="*/ 3568443 h 5479533"/>
              <a:gd name="connsiteX7" fmla="*/ 3568443 w 6291262"/>
              <a:gd name="connsiteY7" fmla="*/ 0 h 54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1262" h="5479533">
                <a:moveTo>
                  <a:pt x="3568443" y="0"/>
                </a:moveTo>
                <a:cubicBezTo>
                  <a:pt x="4553842" y="0"/>
                  <a:pt x="5445952" y="399412"/>
                  <a:pt x="6091713" y="1045173"/>
                </a:cubicBezTo>
                <a:lnTo>
                  <a:pt x="6291262" y="1264732"/>
                </a:lnTo>
                <a:lnTo>
                  <a:pt x="6291262" y="5479533"/>
                </a:lnTo>
                <a:lnTo>
                  <a:pt x="558366" y="5479533"/>
                </a:lnTo>
                <a:lnTo>
                  <a:pt x="430692" y="5269375"/>
                </a:lnTo>
                <a:cubicBezTo>
                  <a:pt x="156020" y="4763751"/>
                  <a:pt x="0" y="4184317"/>
                  <a:pt x="0" y="3568443"/>
                </a:cubicBezTo>
                <a:cubicBezTo>
                  <a:pt x="0" y="1597646"/>
                  <a:pt x="1597646" y="0"/>
                  <a:pt x="3568443" y="0"/>
                </a:cubicBezTo>
                <a:close/>
              </a:path>
            </a:pathLst>
          </a:custGeom>
          <a:gradFill>
            <a:gsLst>
              <a:gs pos="58000">
                <a:srgbClr val="FFE400">
                  <a:alpha val="0"/>
                </a:srgbClr>
              </a:gs>
              <a:gs pos="11000">
                <a:srgbClr val="FFE4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cxnSp>
        <p:nvCxnSpPr>
          <p:cNvPr id="18" name="Straight Connector 17">
            <a:extLst>
              <a:ext uri="{FF2B5EF4-FFF2-40B4-BE49-F238E27FC236}">
                <a16:creationId xmlns:a16="http://schemas.microsoft.com/office/drawing/2014/main" id="{8C8926AD-8B66-B340-BCAB-66538717B75A}"/>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5" name="Slide Number Placeholder 1">
            <a:extLst>
              <a:ext uri="{FF2B5EF4-FFF2-40B4-BE49-F238E27FC236}">
                <a16:creationId xmlns:a16="http://schemas.microsoft.com/office/drawing/2014/main" id="{129C55FB-8B35-A44D-A8E2-DD7EBE5C2E13}"/>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accent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15" name="Oval 14">
            <a:extLst>
              <a:ext uri="{FF2B5EF4-FFF2-40B4-BE49-F238E27FC236}">
                <a16:creationId xmlns:a16="http://schemas.microsoft.com/office/drawing/2014/main" id="{DAD96B1D-459C-494F-A685-0EC3C773078D}"/>
              </a:ext>
              <a:ext uri="{C183D7F6-B498-43B3-948B-1728B52AA6E4}">
                <adec:decorative xmlns:adec="http://schemas.microsoft.com/office/drawing/2017/decorative" val="1"/>
              </a:ext>
            </a:extLst>
          </p:cNvPr>
          <p:cNvSpPr/>
          <p:nvPr userDrawn="1"/>
        </p:nvSpPr>
        <p:spPr>
          <a:xfrm>
            <a:off x="2925521" y="2889014"/>
            <a:ext cx="7687780" cy="7687780"/>
          </a:xfrm>
          <a:prstGeom prst="ellipse">
            <a:avLst/>
          </a:prstGeom>
          <a:gradFill flip="none" rotWithShape="1">
            <a:gsLst>
              <a:gs pos="63000">
                <a:schemeClr val="accent4">
                  <a:alpha val="0"/>
                </a:schemeClr>
              </a:gs>
              <a:gs pos="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7" name="Title 3">
            <a:extLst>
              <a:ext uri="{FF2B5EF4-FFF2-40B4-BE49-F238E27FC236}">
                <a16:creationId xmlns:a16="http://schemas.microsoft.com/office/drawing/2014/main" id="{D345927D-32C2-0042-AC54-E500B87710F4}"/>
              </a:ext>
            </a:extLst>
          </p:cNvPr>
          <p:cNvSpPr>
            <a:spLocks noGrp="1"/>
          </p:cNvSpPr>
          <p:nvPr>
            <p:ph type="title" hasCustomPrompt="1"/>
          </p:nvPr>
        </p:nvSpPr>
        <p:spPr>
          <a:xfrm>
            <a:off x="457200" y="2554069"/>
            <a:ext cx="6560288" cy="646331"/>
          </a:xfrm>
        </p:spPr>
        <p:txBody>
          <a:bodyPr wrap="square" tIns="45720" rIns="91440" bIns="45720" anchor="b">
            <a:spAutoFit/>
          </a:bodyPr>
          <a:lstStyle>
            <a:lvl1pPr>
              <a:defRPr sz="4000">
                <a:solidFill>
                  <a:schemeClr val="bg1"/>
                </a:solidFill>
              </a:defRPr>
            </a:lvl1pPr>
          </a:lstStyle>
          <a:p>
            <a:r>
              <a:rPr lang="en-US" dirty="0"/>
              <a:t>Click to add a title</a:t>
            </a:r>
          </a:p>
        </p:txBody>
      </p:sp>
      <p:sp>
        <p:nvSpPr>
          <p:cNvPr id="19" name="Text Placeholder 5">
            <a:extLst>
              <a:ext uri="{FF2B5EF4-FFF2-40B4-BE49-F238E27FC236}">
                <a16:creationId xmlns:a16="http://schemas.microsoft.com/office/drawing/2014/main" id="{99E6009E-227A-2A4A-98FE-8BD032775A20}"/>
              </a:ext>
            </a:extLst>
          </p:cNvPr>
          <p:cNvSpPr>
            <a:spLocks noGrp="1"/>
          </p:cNvSpPr>
          <p:nvPr>
            <p:ph type="body" sz="quarter" idx="17" hasCustomPrompt="1"/>
          </p:nvPr>
        </p:nvSpPr>
        <p:spPr>
          <a:xfrm>
            <a:off x="457200" y="3657600"/>
            <a:ext cx="6560288" cy="323165"/>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8" name="TextBox 7">
            <a:extLst>
              <a:ext uri="{FF2B5EF4-FFF2-40B4-BE49-F238E27FC236}">
                <a16:creationId xmlns:a16="http://schemas.microsoft.com/office/drawing/2014/main" id="{20F704E3-01BE-3546-9383-B3703296CDC4}"/>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611801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d Green Section Break">
    <p:bg>
      <p:bgPr>
        <a:solidFill>
          <a:schemeClr val="accent2"/>
        </a:solid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90F6B1-0842-2B41-945C-84A73352580B}"/>
              </a:ext>
            </a:extLst>
          </p:cNvPr>
          <p:cNvSpPr>
            <a:spLocks noGrp="1"/>
          </p:cNvSpPr>
          <p:nvPr>
            <p:ph type="title" hasCustomPrompt="1"/>
          </p:nvPr>
        </p:nvSpPr>
        <p:spPr>
          <a:xfrm>
            <a:off x="457200" y="2554069"/>
            <a:ext cx="8686800" cy="646331"/>
          </a:xfrm>
        </p:spPr>
        <p:txBody>
          <a:bodyPr wrap="square" tIns="45720" rIns="91440" bIns="45720" anchor="b">
            <a:spAutoFit/>
          </a:bodyPr>
          <a:lstStyle>
            <a:lvl1pPr>
              <a:defRPr sz="4000">
                <a:solidFill>
                  <a:schemeClr val="tx1"/>
                </a:solidFill>
              </a:defRPr>
            </a:lvl1pPr>
          </a:lstStyle>
          <a:p>
            <a:r>
              <a:rPr lang="en-US" dirty="0"/>
              <a:t>Click to add a title</a:t>
            </a:r>
          </a:p>
        </p:txBody>
      </p:sp>
      <p:sp>
        <p:nvSpPr>
          <p:cNvPr id="28" name="Text Placeholder 5">
            <a:extLst>
              <a:ext uri="{FF2B5EF4-FFF2-40B4-BE49-F238E27FC236}">
                <a16:creationId xmlns:a16="http://schemas.microsoft.com/office/drawing/2014/main" id="{F8E1AE38-ACE2-D542-B755-FD5950661AE5}"/>
              </a:ext>
            </a:extLst>
          </p:cNvPr>
          <p:cNvSpPr>
            <a:spLocks noGrp="1"/>
          </p:cNvSpPr>
          <p:nvPr>
            <p:ph type="body" sz="quarter" idx="17" hasCustomPrompt="1"/>
          </p:nvPr>
        </p:nvSpPr>
        <p:spPr>
          <a:xfrm>
            <a:off x="457200" y="3657600"/>
            <a:ext cx="8686800" cy="400110"/>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rgbClr val="000000"/>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cxnSp>
        <p:nvCxnSpPr>
          <p:cNvPr id="27" name="Straight Connector 26">
            <a:extLst>
              <a:ext uri="{FF2B5EF4-FFF2-40B4-BE49-F238E27FC236}">
                <a16:creationId xmlns:a16="http://schemas.microsoft.com/office/drawing/2014/main" id="{F25E197C-F6EC-EC43-98CF-C9632577C1BF}"/>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rgbClr val="000000"/>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0661E4-186B-7C4D-A59F-3D8C383C91C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Tree>
    <p:extLst>
      <p:ext uri="{BB962C8B-B14F-4D97-AF65-F5344CB8AC3E}">
        <p14:creationId xmlns:p14="http://schemas.microsoft.com/office/powerpoint/2010/main" val="561956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Section Break">
    <p:bg>
      <p:bgPr>
        <a:solidFill>
          <a:schemeClr val="accent1"/>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D345927D-32C2-0042-AC54-E500B87710F4}"/>
              </a:ext>
            </a:extLst>
          </p:cNvPr>
          <p:cNvSpPr>
            <a:spLocks noGrp="1"/>
          </p:cNvSpPr>
          <p:nvPr>
            <p:ph type="title" hasCustomPrompt="1"/>
          </p:nvPr>
        </p:nvSpPr>
        <p:spPr>
          <a:xfrm>
            <a:off x="457200" y="2554069"/>
            <a:ext cx="8686800" cy="646331"/>
          </a:xfrm>
        </p:spPr>
        <p:txBody>
          <a:bodyPr wrap="square" tIns="45720" rIns="91440" bIns="45720" anchor="b">
            <a:spAutoFit/>
          </a:bodyPr>
          <a:lstStyle>
            <a:lvl1pPr>
              <a:defRPr sz="4000">
                <a:solidFill>
                  <a:schemeClr val="bg1"/>
                </a:solidFill>
              </a:defRPr>
            </a:lvl1pPr>
          </a:lstStyle>
          <a:p>
            <a:r>
              <a:rPr lang="en-US" dirty="0"/>
              <a:t>Click to add a title</a:t>
            </a:r>
          </a:p>
        </p:txBody>
      </p:sp>
      <p:cxnSp>
        <p:nvCxnSpPr>
          <p:cNvPr id="18" name="Straight Connector 17">
            <a:extLst>
              <a:ext uri="{FF2B5EF4-FFF2-40B4-BE49-F238E27FC236}">
                <a16:creationId xmlns:a16="http://schemas.microsoft.com/office/drawing/2014/main" id="{8C8926AD-8B66-B340-BCAB-66538717B75A}"/>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99E6009E-227A-2A4A-98FE-8BD032775A20}"/>
              </a:ext>
            </a:extLst>
          </p:cNvPr>
          <p:cNvSpPr>
            <a:spLocks noGrp="1"/>
          </p:cNvSpPr>
          <p:nvPr>
            <p:ph type="body" sz="quarter" idx="17" hasCustomPrompt="1"/>
          </p:nvPr>
        </p:nvSpPr>
        <p:spPr>
          <a:xfrm>
            <a:off x="457200" y="3657600"/>
            <a:ext cx="8686800" cy="323165"/>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8" name="TextBox 7">
            <a:extLst>
              <a:ext uri="{FF2B5EF4-FFF2-40B4-BE49-F238E27FC236}">
                <a16:creationId xmlns:a16="http://schemas.microsoft.com/office/drawing/2014/main" id="{20F704E3-01BE-3546-9383-B3703296CDC4}"/>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668651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3"/>
        </a:solid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F608B15-C8C7-5643-84D5-284FCF77B7AC}"/>
              </a:ext>
            </a:extLst>
          </p:cNvPr>
          <p:cNvSpPr>
            <a:spLocks noGrp="1"/>
          </p:cNvSpPr>
          <p:nvPr>
            <p:ph type="title" hasCustomPrompt="1"/>
          </p:nvPr>
        </p:nvSpPr>
        <p:spPr>
          <a:xfrm>
            <a:off x="457200" y="2554069"/>
            <a:ext cx="8686800" cy="646331"/>
          </a:xfrm>
        </p:spPr>
        <p:txBody>
          <a:bodyPr wrap="square" tIns="45720" rIns="91440" bIns="45720" anchor="b">
            <a:spAutoFit/>
          </a:bodyPr>
          <a:lstStyle>
            <a:lvl1pPr>
              <a:defRPr sz="4000">
                <a:solidFill>
                  <a:schemeClr val="bg1"/>
                </a:solidFill>
              </a:defRPr>
            </a:lvl1pPr>
          </a:lstStyle>
          <a:p>
            <a:r>
              <a:rPr lang="en-US" dirty="0"/>
              <a:t>Click to add a title</a:t>
            </a:r>
          </a:p>
        </p:txBody>
      </p:sp>
      <p:cxnSp>
        <p:nvCxnSpPr>
          <p:cNvPr id="11" name="Straight Connector 10">
            <a:extLst>
              <a:ext uri="{FF2B5EF4-FFF2-40B4-BE49-F238E27FC236}">
                <a16:creationId xmlns:a16="http://schemas.microsoft.com/office/drawing/2014/main" id="{CEE41F1C-FCED-DA41-8994-DEF367F2A3E7}"/>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76370AB5-4934-D146-9E7D-F784D8DCB4A4}"/>
              </a:ext>
            </a:extLst>
          </p:cNvPr>
          <p:cNvSpPr>
            <a:spLocks noGrp="1"/>
          </p:cNvSpPr>
          <p:nvPr>
            <p:ph type="body" sz="quarter" idx="17" hasCustomPrompt="1"/>
          </p:nvPr>
        </p:nvSpPr>
        <p:spPr>
          <a:xfrm>
            <a:off x="457200" y="3657600"/>
            <a:ext cx="8686800" cy="323165"/>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8" name="TextBox 7">
            <a:extLst>
              <a:ext uri="{FF2B5EF4-FFF2-40B4-BE49-F238E27FC236}">
                <a16:creationId xmlns:a16="http://schemas.microsoft.com/office/drawing/2014/main" id="{62D14CC7-2708-AB4F-83DF-0DE6702A6FF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98657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Section Break">
    <p:bg>
      <p:bgPr>
        <a:solidFill>
          <a:schemeClr val="tx1"/>
        </a:solid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7CF6517-C839-F149-8DF4-916D58FFA08F}"/>
              </a:ext>
            </a:extLst>
          </p:cNvPr>
          <p:cNvSpPr>
            <a:spLocks noGrp="1"/>
          </p:cNvSpPr>
          <p:nvPr>
            <p:ph type="title" hasCustomPrompt="1"/>
          </p:nvPr>
        </p:nvSpPr>
        <p:spPr>
          <a:xfrm>
            <a:off x="457200" y="2554069"/>
            <a:ext cx="8686800" cy="646331"/>
          </a:xfrm>
        </p:spPr>
        <p:txBody>
          <a:bodyPr wrap="square" tIns="45720" rIns="91440" bIns="45720" anchor="b">
            <a:spAutoFit/>
          </a:bodyPr>
          <a:lstStyle>
            <a:lvl1pPr>
              <a:defRPr sz="4000" strike="noStrike">
                <a:solidFill>
                  <a:schemeClr val="bg1"/>
                </a:solidFill>
              </a:defRPr>
            </a:lvl1pPr>
          </a:lstStyle>
          <a:p>
            <a:r>
              <a:rPr lang="en-US" dirty="0"/>
              <a:t>Click to add a title</a:t>
            </a:r>
          </a:p>
        </p:txBody>
      </p:sp>
      <p:cxnSp>
        <p:nvCxnSpPr>
          <p:cNvPr id="10" name="Straight Connector 9">
            <a:extLst>
              <a:ext uri="{FF2B5EF4-FFF2-40B4-BE49-F238E27FC236}">
                <a16:creationId xmlns:a16="http://schemas.microsoft.com/office/drawing/2014/main" id="{82A7F4F9-8B48-BD45-AD7E-C852BF58D1FC}"/>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DB243340-B547-8548-BBB9-BF262B3E4749}"/>
              </a:ext>
            </a:extLst>
          </p:cNvPr>
          <p:cNvSpPr>
            <a:spLocks noGrp="1"/>
          </p:cNvSpPr>
          <p:nvPr>
            <p:ph type="body" sz="quarter" idx="17" hasCustomPrompt="1"/>
          </p:nvPr>
        </p:nvSpPr>
        <p:spPr>
          <a:xfrm>
            <a:off x="457200" y="3657600"/>
            <a:ext cx="8686800" cy="323165"/>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7" name="TextBox 6">
            <a:extLst>
              <a:ext uri="{FF2B5EF4-FFF2-40B4-BE49-F238E27FC236}">
                <a16:creationId xmlns:a16="http://schemas.microsoft.com/office/drawing/2014/main" id="{C2BF8485-9E94-CB41-8652-89907A77D2F6}"/>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539169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tx1"/>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17CEFC8E-5C27-3947-B0CA-53926EB9A350}"/>
              </a:ext>
              <a:ext uri="{C183D7F6-B498-43B3-948B-1728B52AA6E4}">
                <adec:decorative xmlns:adec="http://schemas.microsoft.com/office/drawing/2017/decorative" val="1"/>
              </a:ext>
            </a:extLst>
          </p:cNvPr>
          <p:cNvSpPr/>
          <p:nvPr userDrawn="1"/>
        </p:nvSpPr>
        <p:spPr>
          <a:xfrm>
            <a:off x="0" y="0"/>
            <a:ext cx="12192000" cy="6858000"/>
          </a:xfrm>
          <a:prstGeom prst="rect">
            <a:avLst/>
          </a:prstGeom>
          <a:gradFill>
            <a:gsLst>
              <a:gs pos="80000">
                <a:schemeClr val="tx1">
                  <a:alpha val="0"/>
                </a:schemeClr>
              </a:gs>
              <a:gs pos="35000">
                <a:schemeClr val="tx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3" name="Title 3">
            <a:extLst>
              <a:ext uri="{FF2B5EF4-FFF2-40B4-BE49-F238E27FC236}">
                <a16:creationId xmlns:a16="http://schemas.microsoft.com/office/drawing/2014/main" id="{F6967029-70F6-4D4C-9AF8-1E04283F03B1}"/>
              </a:ext>
            </a:extLst>
          </p:cNvPr>
          <p:cNvSpPr>
            <a:spLocks noGrp="1"/>
          </p:cNvSpPr>
          <p:nvPr>
            <p:ph type="title" hasCustomPrompt="1"/>
          </p:nvPr>
        </p:nvSpPr>
        <p:spPr>
          <a:xfrm>
            <a:off x="457200" y="2554069"/>
            <a:ext cx="8686800" cy="646331"/>
          </a:xfrm>
        </p:spPr>
        <p:txBody>
          <a:bodyPr wrap="square" tIns="45720" rIns="91440" bIns="45720" anchor="b">
            <a:spAutoFit/>
          </a:bodyPr>
          <a:lstStyle>
            <a:lvl1pPr>
              <a:defRPr sz="4000" strike="noStrike">
                <a:solidFill>
                  <a:schemeClr val="bg1"/>
                </a:solidFill>
              </a:defRPr>
            </a:lvl1pPr>
          </a:lstStyle>
          <a:p>
            <a:r>
              <a:rPr lang="en-US" dirty="0"/>
              <a:t>Click to add a title</a:t>
            </a:r>
          </a:p>
        </p:txBody>
      </p:sp>
      <p:cxnSp>
        <p:nvCxnSpPr>
          <p:cNvPr id="5" name="Straight Connector 4">
            <a:extLst>
              <a:ext uri="{FF2B5EF4-FFF2-40B4-BE49-F238E27FC236}">
                <a16:creationId xmlns:a16="http://schemas.microsoft.com/office/drawing/2014/main" id="{CA0F60D8-61F5-D742-A5A7-92F8F65D4106}"/>
              </a:ext>
              <a:ext uri="{C183D7F6-B498-43B3-948B-1728B52AA6E4}">
                <adec:decorative xmlns:adec="http://schemas.microsoft.com/office/drawing/2017/decorative" val="1"/>
              </a:ext>
            </a:extLst>
          </p:cNvPr>
          <p:cNvCxnSpPr>
            <a:cxnSpLocks/>
          </p:cNvCxnSpPr>
          <p:nvPr userDrawn="1"/>
        </p:nvCxnSpPr>
        <p:spPr>
          <a:xfrm>
            <a:off x="457200" y="3429000"/>
            <a:ext cx="1280160"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961C48D-0EEE-064C-9646-B6FD7EB081A7}"/>
              </a:ext>
            </a:extLst>
          </p:cNvPr>
          <p:cNvSpPr>
            <a:spLocks noGrp="1"/>
          </p:cNvSpPr>
          <p:nvPr>
            <p:ph type="body" sz="quarter" idx="17" hasCustomPrompt="1"/>
          </p:nvPr>
        </p:nvSpPr>
        <p:spPr>
          <a:xfrm>
            <a:off x="457200" y="3657600"/>
            <a:ext cx="8686800" cy="323165"/>
          </a:xfrm>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10" name="TextBox 9">
            <a:extLst>
              <a:ext uri="{FF2B5EF4-FFF2-40B4-BE49-F238E27FC236}">
                <a16:creationId xmlns:a16="http://schemas.microsoft.com/office/drawing/2014/main" id="{62CE2A98-FC9B-E043-90FD-0AE2A60BAD1F}"/>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327183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Left with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826148-BF1A-43B3-9FBC-C81C497C764C}"/>
              </a:ext>
              <a:ext uri="{C183D7F6-B498-43B3-948B-1728B52AA6E4}">
                <adec:decorative xmlns:adec="http://schemas.microsoft.com/office/drawing/2017/decorative" val="1"/>
              </a:ext>
            </a:extLst>
          </p:cNvPr>
          <p:cNvSpPr/>
          <p:nvPr userDrawn="1"/>
        </p:nvSpPr>
        <p:spPr>
          <a:xfrm>
            <a:off x="0" y="0"/>
            <a:ext cx="6204097"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1"/>
          </a:solidFill>
          <a:ln w="9525" cap="flat">
            <a:noFill/>
            <a:prstDash val="solid"/>
            <a:miter/>
          </a:ln>
        </p:spPr>
        <p:txBody>
          <a:bodyPr rtlCol="0" anchor="ctr"/>
          <a:lstStyle/>
          <a:p>
            <a:endParaRPr lang="en-US"/>
          </a:p>
        </p:txBody>
      </p:sp>
      <p:sp>
        <p:nvSpPr>
          <p:cNvPr id="4" name="Title 3"/>
          <p:cNvSpPr>
            <a:spLocks noGrp="1"/>
          </p:cNvSpPr>
          <p:nvPr>
            <p:ph type="title" hasCustomPrompt="1"/>
          </p:nvPr>
        </p:nvSpPr>
        <p:spPr>
          <a:xfrm>
            <a:off x="497404" y="1455809"/>
            <a:ext cx="5283511" cy="678783"/>
          </a:xfrm>
        </p:spPr>
        <p:txBody>
          <a:bodyPr anchor="b"/>
          <a:lstStyle>
            <a:lvl1pPr>
              <a:lnSpc>
                <a:spcPct val="98000"/>
              </a:lnSpc>
              <a:defRPr sz="4000">
                <a:solidFill>
                  <a:schemeClr val="bg1"/>
                </a:solidFill>
              </a:defRPr>
            </a:lvl1pPr>
          </a:lstStyle>
          <a:p>
            <a:r>
              <a:rPr lang="en-US" dirty="0"/>
              <a:t>Click to</a:t>
            </a:r>
            <a:br>
              <a:rPr lang="en-US" dirty="0"/>
            </a:br>
            <a:r>
              <a:rPr lang="en-US" dirty="0"/>
              <a:t>edit Master title</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hasCustomPrompt="1"/>
          </p:nvPr>
        </p:nvSpPr>
        <p:spPr>
          <a:xfrm>
            <a:off x="497404" y="2431083"/>
            <a:ext cx="5283511" cy="586689"/>
          </a:xfrm>
        </p:spPr>
        <p:txBody>
          <a:bodyPr/>
          <a:lstStyle>
            <a:lvl1pPr marL="0" indent="0" algn="l">
              <a:lnSpc>
                <a:spcPct val="110000"/>
              </a:lnSpc>
              <a:spcBef>
                <a:spcPts val="1800"/>
              </a:spcBef>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p>
        </p:txBody>
      </p:sp>
      <p:sp>
        <p:nvSpPr>
          <p:cNvPr id="15" name="Content Placeholder 10">
            <a:extLst>
              <a:ext uri="{FF2B5EF4-FFF2-40B4-BE49-F238E27FC236}">
                <a16:creationId xmlns:a16="http://schemas.microsoft.com/office/drawing/2014/main" id="{F23DF872-AC31-4DC1-A666-9FC95EBDD8C8}"/>
              </a:ext>
            </a:extLst>
          </p:cNvPr>
          <p:cNvSpPr>
            <a:spLocks noGrp="1"/>
          </p:cNvSpPr>
          <p:nvPr>
            <p:ph sz="quarter" idx="14"/>
          </p:nvPr>
        </p:nvSpPr>
        <p:spPr>
          <a:xfrm>
            <a:off x="6762635" y="1455810"/>
            <a:ext cx="5000742" cy="483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D460A944-BE71-4F2C-AE21-1B2E5C7E46C7}"/>
              </a:ext>
            </a:extLst>
          </p:cNvPr>
          <p:cNvSpPr>
            <a:spLocks noGrp="1"/>
          </p:cNvSpPr>
          <p:nvPr>
            <p:ph type="ftr" sz="quarter" idx="3"/>
          </p:nvPr>
        </p:nvSpPr>
        <p:spPr>
          <a:xfrm>
            <a:off x="495299" y="6359156"/>
            <a:ext cx="5283511" cy="116955"/>
          </a:xfrm>
          <a:prstGeom prst="rect">
            <a:avLst/>
          </a:prstGeom>
        </p:spPr>
        <p:txBody>
          <a:bodyPr vert="horz" wrap="square" lIns="0" tIns="0" rIns="0" bIns="0" rtlCol="0" anchor="b">
            <a:spAutoFit/>
          </a:bodyPr>
          <a:lstStyle>
            <a:lvl1pPr>
              <a:defRPr lang="en-US" dirty="0">
                <a:solidFill>
                  <a:schemeClr val="bg2">
                    <a:lumMod val="6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3" name="TextBox 12">
            <a:extLst>
              <a:ext uri="{FF2B5EF4-FFF2-40B4-BE49-F238E27FC236}">
                <a16:creationId xmlns:a16="http://schemas.microsoft.com/office/drawing/2014/main" id="{227FF8A3-1AFC-6C44-9205-78B58ADB8E11}"/>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2442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with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9B1C96D-AC1F-4E0B-A417-BFAEBA2D5E7D}"/>
              </a:ext>
              <a:ext uri="{C183D7F6-B498-43B3-948B-1728B52AA6E4}">
                <adec:decorative xmlns:adec="http://schemas.microsoft.com/office/drawing/2017/decorative" val="1"/>
              </a:ext>
            </a:extLst>
          </p:cNvPr>
          <p:cNvSpPr/>
          <p:nvPr userDrawn="1"/>
        </p:nvSpPr>
        <p:spPr>
          <a:xfrm>
            <a:off x="1" y="0"/>
            <a:ext cx="4762500"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1"/>
          </a:solidFill>
          <a:ln w="9525" cap="flat">
            <a:noFill/>
            <a:prstDash val="solid"/>
            <a:miter/>
          </a:ln>
        </p:spPr>
        <p:txBody>
          <a:bodyPr rtlCol="0" anchor="ctr"/>
          <a:lstStyle/>
          <a:p>
            <a:endParaRPr lang="en-US"/>
          </a:p>
        </p:txBody>
      </p:sp>
      <p:sp>
        <p:nvSpPr>
          <p:cNvPr id="15" name="Title 3">
            <a:extLst>
              <a:ext uri="{FF2B5EF4-FFF2-40B4-BE49-F238E27FC236}">
                <a16:creationId xmlns:a16="http://schemas.microsoft.com/office/drawing/2014/main" id="{69BCF79B-590F-4975-9433-6790E61E60FE}"/>
              </a:ext>
            </a:extLst>
          </p:cNvPr>
          <p:cNvSpPr>
            <a:spLocks noGrp="1"/>
          </p:cNvSpPr>
          <p:nvPr>
            <p:ph type="title"/>
          </p:nvPr>
        </p:nvSpPr>
        <p:spPr>
          <a:xfrm>
            <a:off x="540068" y="974772"/>
            <a:ext cx="3929912" cy="2636308"/>
          </a:xfrm>
        </p:spPr>
        <p:txBody>
          <a:bodyPr anchor="b"/>
          <a:lstStyle>
            <a:lvl1pPr marL="0" algn="l" defTabSz="914400" rtl="0" eaLnBrk="1" latinLnBrk="0" hangingPunct="1">
              <a:lnSpc>
                <a:spcPct val="98000"/>
              </a:lnSpc>
              <a:spcBef>
                <a:spcPct val="0"/>
              </a:spcBef>
              <a:buNone/>
              <a:defRPr lang="en-US" sz="4000" kern="1200" baseline="0" dirty="0">
                <a:solidFill>
                  <a:schemeClr val="bg1"/>
                </a:solidFill>
                <a:latin typeface="+mj-lt"/>
                <a:ea typeface="+mj-ea"/>
                <a:cs typeface="+mj-cs"/>
              </a:defRPr>
            </a:lvl1pPr>
          </a:lstStyle>
          <a:p>
            <a:r>
              <a:rPr lang="en-US"/>
              <a:t>Click to edit Master title style</a:t>
            </a:r>
            <a:endParaRPr lang="en-US" dirty="0"/>
          </a:p>
        </p:txBody>
      </p:sp>
      <p:sp>
        <p:nvSpPr>
          <p:cNvPr id="16" name="Content Placeholder 10">
            <a:extLst>
              <a:ext uri="{FF2B5EF4-FFF2-40B4-BE49-F238E27FC236}">
                <a16:creationId xmlns:a16="http://schemas.microsoft.com/office/drawing/2014/main" id="{90AAE307-7D2A-40A9-A9C6-251E2ACCE3E8}"/>
              </a:ext>
            </a:extLst>
          </p:cNvPr>
          <p:cNvSpPr>
            <a:spLocks noGrp="1"/>
          </p:cNvSpPr>
          <p:nvPr>
            <p:ph sz="quarter" idx="14"/>
          </p:nvPr>
        </p:nvSpPr>
        <p:spPr>
          <a:xfrm>
            <a:off x="5259906" y="565434"/>
            <a:ext cx="6488802" cy="5727132"/>
          </a:xfrm>
        </p:spPr>
        <p:txBody>
          <a:bodyPr anchor="ctr"/>
          <a:lstStyle>
            <a:lvl1pPr marL="0" indent="0">
              <a:spcBef>
                <a:spcPts val="2600"/>
              </a:spcBef>
              <a:buFont typeface="Microsoft Sans Serif" panose="020B0604020202020204" pitchFamily="34" charset="0"/>
              <a:buChar char="​"/>
              <a:defRPr sz="2400"/>
            </a:lvl1pPr>
            <a:lvl2pPr marL="457200" indent="-173038">
              <a:spcBef>
                <a:spcPts val="800"/>
              </a:spcBef>
              <a:buFont typeface="Arial" panose="020B0604020202020204" pitchFamily="34" charset="0"/>
              <a:buChar char="•"/>
              <a:defRPr sz="1800"/>
            </a:lvl2pPr>
            <a:lvl3pPr marL="630238" indent="-173038">
              <a:buFont typeface="Arial" panose="020B0604020202020204" pitchFamily="34" charset="0"/>
              <a:buChar char="•"/>
              <a:defRPr sz="1400"/>
            </a:lvl3pPr>
            <a:lvl4pPr>
              <a:defRPr sz="1400"/>
            </a:lvl4pPr>
            <a:lvl5pPr>
              <a:spcBef>
                <a:spcPts val="2100"/>
              </a:spcBef>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2D699BE2-C094-604E-8647-5AA4F59E2ED4}"/>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6" name="Footer Placeholder 2">
            <a:extLst>
              <a:ext uri="{FF2B5EF4-FFF2-40B4-BE49-F238E27FC236}">
                <a16:creationId xmlns:a16="http://schemas.microsoft.com/office/drawing/2014/main" id="{93FFBDB6-6113-9E48-802B-51F67779E913}"/>
              </a:ext>
            </a:extLst>
          </p:cNvPr>
          <p:cNvSpPr>
            <a:spLocks noGrp="1"/>
          </p:cNvSpPr>
          <p:nvPr>
            <p:ph type="ftr" sz="quarter" idx="12"/>
          </p:nvPr>
        </p:nvSpPr>
        <p:spPr>
          <a:xfrm>
            <a:off x="6553199" y="6528816"/>
            <a:ext cx="4659639" cy="123111"/>
          </a:xfrm>
          <a:prstGeom prst="rect">
            <a:avLst/>
          </a:prstGeom>
        </p:spPr>
        <p:txBody>
          <a:bodyPr vert="horz" wrap="square" lIns="0" tIns="0" rIns="0" bIns="0" rtlCol="0" anchor="b">
            <a:spAutoFit/>
          </a:bodyPr>
          <a:lstStyle>
            <a:lvl1pPr algn="r">
              <a:defRPr lang="en-US" sz="800" baseline="0" dirty="0">
                <a:solidFill>
                  <a:schemeClr val="tx1">
                    <a:lumMod val="65000"/>
                    <a:lumOff val="35000"/>
                    <a:alpha val="70000"/>
                  </a:schemeClr>
                </a:solidFill>
              </a:defRPr>
            </a:lvl1pPr>
          </a:lstStyle>
          <a:p>
            <a:pPr defTabSz="685800">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253368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C422A-8C2B-49A3-B3D8-428DA876CB55}"/>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9" name="Subtitle">
            <a:extLst>
              <a:ext uri="{FF2B5EF4-FFF2-40B4-BE49-F238E27FC236}">
                <a16:creationId xmlns:a16="http://schemas.microsoft.com/office/drawing/2014/main" id="{EE6D959D-08E3-0348-8F0C-39BF5706A5DF}"/>
              </a:ext>
            </a:extLst>
          </p:cNvPr>
          <p:cNvSpPr>
            <a:spLocks noGrp="1"/>
          </p:cNvSpPr>
          <p:nvPr>
            <p:ph type="subTitle" idx="1"/>
          </p:nvPr>
        </p:nvSpPr>
        <p:spPr>
          <a:xfrm>
            <a:off x="493778" y="1029636"/>
            <a:ext cx="11187112" cy="431657"/>
          </a:xfrm>
        </p:spPr>
        <p:txBody>
          <a:bodyPr vert="horz" lIns="0" tIns="0" rIns="0" bIns="0" rtlCol="0">
            <a:noAutofit/>
          </a:bodyPr>
          <a:lstStyle>
            <a:lvl1pPr marL="0" indent="0">
              <a:buNone/>
              <a:defRPr lang="en-US" sz="1800" dirty="0"/>
            </a:lvl1pPr>
          </a:lstStyle>
          <a:p>
            <a:pPr marL="173038" lvl="0" indent="-173038">
              <a:lnSpc>
                <a:spcPct val="90000"/>
              </a:lnSpc>
              <a:spcBef>
                <a:spcPts val="1800"/>
              </a:spcBef>
            </a:pPr>
            <a:r>
              <a:rPr lang="en-US"/>
              <a:t>Click to edit Master subtitle style</a:t>
            </a:r>
            <a:endParaRPr lang="en-US" dirty="0"/>
          </a:p>
        </p:txBody>
      </p:sp>
      <p:sp>
        <p:nvSpPr>
          <p:cNvPr id="7" name="Footer Placeholder 2">
            <a:extLst>
              <a:ext uri="{FF2B5EF4-FFF2-40B4-BE49-F238E27FC236}">
                <a16:creationId xmlns:a16="http://schemas.microsoft.com/office/drawing/2014/main" id="{2ED6F24A-80DA-4900-89E0-12BC46C36859}"/>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5C1E7241-49BC-AD42-8535-973CB377F71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02804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with Content and Subtit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9B1C96D-AC1F-4E0B-A417-BFAEBA2D5E7D}"/>
              </a:ext>
              <a:ext uri="{C183D7F6-B498-43B3-948B-1728B52AA6E4}">
                <adec:decorative xmlns:adec="http://schemas.microsoft.com/office/drawing/2017/decorative" val="1"/>
              </a:ext>
            </a:extLst>
          </p:cNvPr>
          <p:cNvSpPr/>
          <p:nvPr userDrawn="1"/>
        </p:nvSpPr>
        <p:spPr>
          <a:xfrm>
            <a:off x="1" y="0"/>
            <a:ext cx="4762500"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1"/>
          </a:solidFill>
          <a:ln w="9525" cap="flat">
            <a:noFill/>
            <a:prstDash val="solid"/>
            <a:miter/>
          </a:ln>
        </p:spPr>
        <p:txBody>
          <a:bodyPr rtlCol="0" anchor="ctr"/>
          <a:lstStyle/>
          <a:p>
            <a:endParaRPr lang="en-US"/>
          </a:p>
        </p:txBody>
      </p:sp>
      <p:cxnSp>
        <p:nvCxnSpPr>
          <p:cNvPr id="13" name="Straight Connector 12">
            <a:extLst>
              <a:ext uri="{FF2B5EF4-FFF2-40B4-BE49-F238E27FC236}">
                <a16:creationId xmlns:a16="http://schemas.microsoft.com/office/drawing/2014/main" id="{816FEA6A-D7F0-4BEB-BC92-919315E09805}"/>
              </a:ext>
              <a:ext uri="{C183D7F6-B498-43B3-948B-1728B52AA6E4}">
                <adec:decorative xmlns:adec="http://schemas.microsoft.com/office/drawing/2017/decorative" val="1"/>
              </a:ext>
            </a:extLst>
          </p:cNvPr>
          <p:cNvCxnSpPr/>
          <p:nvPr userDrawn="1"/>
        </p:nvCxnSpPr>
        <p:spPr>
          <a:xfrm>
            <a:off x="540068" y="3611080"/>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69BCF79B-590F-4975-9433-6790E61E60FE}"/>
              </a:ext>
            </a:extLst>
          </p:cNvPr>
          <p:cNvSpPr>
            <a:spLocks noGrp="1"/>
          </p:cNvSpPr>
          <p:nvPr>
            <p:ph type="title"/>
          </p:nvPr>
        </p:nvSpPr>
        <p:spPr>
          <a:xfrm>
            <a:off x="497405" y="565434"/>
            <a:ext cx="3929912" cy="2636308"/>
          </a:xfrm>
        </p:spPr>
        <p:txBody>
          <a:bodyPr anchor="b"/>
          <a:lstStyle>
            <a:lvl1pPr marL="0" algn="l" defTabSz="914400" rtl="0" eaLnBrk="1" latinLnBrk="0" hangingPunct="1">
              <a:lnSpc>
                <a:spcPct val="98000"/>
              </a:lnSpc>
              <a:spcBef>
                <a:spcPct val="0"/>
              </a:spcBef>
              <a:buNone/>
              <a:defRPr lang="en-US" sz="4000" kern="1200" baseline="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178D22-6E42-A94B-AC8B-668609688850}"/>
              </a:ext>
            </a:extLst>
          </p:cNvPr>
          <p:cNvSpPr>
            <a:spLocks noGrp="1"/>
          </p:cNvSpPr>
          <p:nvPr>
            <p:ph type="body" sz="quarter" idx="15" hasCustomPrompt="1"/>
          </p:nvPr>
        </p:nvSpPr>
        <p:spPr>
          <a:xfrm>
            <a:off x="495300" y="4020419"/>
            <a:ext cx="3929912" cy="1393825"/>
          </a:xfrm>
        </p:spPr>
        <p:txBody>
          <a:bodyPr/>
          <a:lstStyle>
            <a:lvl1pPr marL="0" indent="0">
              <a:buNone/>
              <a:defRPr>
                <a:solidFill>
                  <a:schemeClr val="bg1"/>
                </a:solidFill>
              </a:defRPr>
            </a:lvl1pPr>
          </a:lstStyle>
          <a:p>
            <a:pPr lvl="0"/>
            <a:r>
              <a:rPr lang="en-US" dirty="0"/>
              <a:t>Click to add a subtitle</a:t>
            </a:r>
          </a:p>
        </p:txBody>
      </p:sp>
      <p:sp>
        <p:nvSpPr>
          <p:cNvPr id="16" name="Content Placeholder 10">
            <a:extLst>
              <a:ext uri="{FF2B5EF4-FFF2-40B4-BE49-F238E27FC236}">
                <a16:creationId xmlns:a16="http://schemas.microsoft.com/office/drawing/2014/main" id="{90AAE307-7D2A-40A9-A9C6-251E2ACCE3E8}"/>
              </a:ext>
            </a:extLst>
          </p:cNvPr>
          <p:cNvSpPr>
            <a:spLocks noGrp="1"/>
          </p:cNvSpPr>
          <p:nvPr>
            <p:ph sz="quarter" idx="14"/>
          </p:nvPr>
        </p:nvSpPr>
        <p:spPr>
          <a:xfrm>
            <a:off x="5259906" y="565434"/>
            <a:ext cx="6488802" cy="5727132"/>
          </a:xfrm>
        </p:spPr>
        <p:txBody>
          <a:bodyPr anchor="ctr"/>
          <a:lstStyle>
            <a:lvl1pPr marL="0" indent="0">
              <a:spcBef>
                <a:spcPts val="2600"/>
              </a:spcBef>
              <a:buFont typeface="Microsoft Sans Serif" panose="020B0604020202020204" pitchFamily="34" charset="0"/>
              <a:buChar char="​"/>
              <a:defRPr sz="2400"/>
            </a:lvl1pPr>
            <a:lvl2pPr marL="457200" indent="-173038">
              <a:spcBef>
                <a:spcPts val="800"/>
              </a:spcBef>
              <a:buFont typeface="Arial" panose="020B0604020202020204" pitchFamily="34" charset="0"/>
              <a:buChar char="•"/>
              <a:defRPr sz="1800"/>
            </a:lvl2pPr>
            <a:lvl3pPr marL="630238" indent="-173038">
              <a:buFont typeface="Arial" panose="020B0604020202020204" pitchFamily="34" charset="0"/>
              <a:buChar char="•"/>
              <a:defRPr sz="1400"/>
            </a:lvl3pPr>
            <a:lvl4pPr>
              <a:defRPr sz="1400"/>
            </a:lvl4pPr>
            <a:lvl5pPr>
              <a:spcBef>
                <a:spcPts val="2100"/>
              </a:spcBef>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68DA62F7-225E-D44A-A97C-016338CC79D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0" name="Footer Placeholder 2">
            <a:extLst>
              <a:ext uri="{FF2B5EF4-FFF2-40B4-BE49-F238E27FC236}">
                <a16:creationId xmlns:a16="http://schemas.microsoft.com/office/drawing/2014/main" id="{72E0F0B0-08B5-644A-8730-29675D3AE940}"/>
              </a:ext>
            </a:extLst>
          </p:cNvPr>
          <p:cNvSpPr>
            <a:spLocks noGrp="1"/>
          </p:cNvSpPr>
          <p:nvPr>
            <p:ph type="ftr" sz="quarter" idx="12"/>
          </p:nvPr>
        </p:nvSpPr>
        <p:spPr>
          <a:xfrm>
            <a:off x="6553199" y="6528816"/>
            <a:ext cx="4659639" cy="123111"/>
          </a:xfrm>
          <a:prstGeom prst="rect">
            <a:avLst/>
          </a:prstGeom>
        </p:spPr>
        <p:txBody>
          <a:bodyPr vert="horz" wrap="square" lIns="0" tIns="0" rIns="0" bIns="0" rtlCol="0" anchor="b">
            <a:spAutoFit/>
          </a:bodyPr>
          <a:lstStyle>
            <a:lvl1pPr algn="r">
              <a:defRPr lang="en-US" sz="800" baseline="0" dirty="0">
                <a:solidFill>
                  <a:schemeClr val="tx1">
                    <a:lumMod val="65000"/>
                    <a:lumOff val="35000"/>
                    <a:alpha val="70000"/>
                  </a:schemeClr>
                </a:solidFill>
              </a:defRPr>
            </a:lvl1pPr>
          </a:lstStyle>
          <a:p>
            <a:pPr defTabSz="685800">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312791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Left – Title, Subtitle, and Content">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C7D6DE53-E9BE-7E4B-953D-1F4C7AD0D791}"/>
              </a:ext>
            </a:extLst>
          </p:cNvPr>
          <p:cNvSpPr>
            <a:spLocks noGrp="1"/>
          </p:cNvSpPr>
          <p:nvPr>
            <p:ph type="title" hasCustomPrompt="1"/>
          </p:nvPr>
        </p:nvSpPr>
        <p:spPr>
          <a:xfrm>
            <a:off x="6550025" y="228600"/>
            <a:ext cx="4840788" cy="1056102"/>
          </a:xfrm>
        </p:spPr>
        <p:txBody>
          <a:bodyPr anchor="t" anchorCtr="0"/>
          <a:lstStyle>
            <a:lvl1pPr>
              <a:defRPr sz="4000">
                <a:solidFill>
                  <a:schemeClr val="tx1"/>
                </a:solidFill>
              </a:defRPr>
            </a:lvl1pPr>
          </a:lstStyle>
          <a:p>
            <a:r>
              <a:rPr lang="en-US" dirty="0"/>
              <a:t>Click to edit</a:t>
            </a:r>
            <a:br>
              <a:rPr lang="en-US" dirty="0"/>
            </a:br>
            <a:r>
              <a:rPr lang="en-US" dirty="0"/>
              <a:t>Master title style</a:t>
            </a:r>
          </a:p>
        </p:txBody>
      </p:sp>
      <p:sp>
        <p:nvSpPr>
          <p:cNvPr id="15" name="Text Placeholder 5">
            <a:extLst>
              <a:ext uri="{FF2B5EF4-FFF2-40B4-BE49-F238E27FC236}">
                <a16:creationId xmlns:a16="http://schemas.microsoft.com/office/drawing/2014/main" id="{8CF2F2BE-9B55-7A4A-8CC3-BB9F5C121529}"/>
              </a:ext>
            </a:extLst>
          </p:cNvPr>
          <p:cNvSpPr>
            <a:spLocks noGrp="1"/>
          </p:cNvSpPr>
          <p:nvPr>
            <p:ph type="body" sz="quarter" idx="13" hasCustomPrompt="1"/>
          </p:nvPr>
        </p:nvSpPr>
        <p:spPr>
          <a:xfrm>
            <a:off x="6550025" y="1439181"/>
            <a:ext cx="5181599" cy="400110"/>
          </a:xfrm>
        </p:spPr>
        <p:txBody>
          <a:bodyPr wrap="square" lIns="0">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2000">
                <a:solidFill>
                  <a:schemeClr val="tx1"/>
                </a:solidFill>
              </a:defRPr>
            </a:lvl1pPr>
            <a:lvl2pPr marL="283464" indent="0">
              <a:buNone/>
              <a:defRPr/>
            </a:lvl2pPr>
            <a:lvl3pPr marL="740664" indent="0">
              <a:buNone/>
              <a:defRPr/>
            </a:lvl3pPr>
            <a:lvl4pPr marL="1197864" indent="0">
              <a:buNone/>
              <a:defRPr/>
            </a:lvl4pPr>
            <a:lvl5pPr marL="1655064" indent="0">
              <a:buNone/>
              <a:defRPr/>
            </a:lvl5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16" name="Text Placeholder 5">
            <a:extLst>
              <a:ext uri="{FF2B5EF4-FFF2-40B4-BE49-F238E27FC236}">
                <a16:creationId xmlns:a16="http://schemas.microsoft.com/office/drawing/2014/main" id="{47D7988F-295A-6340-832E-FE80F27B7F2E}"/>
              </a:ext>
            </a:extLst>
          </p:cNvPr>
          <p:cNvSpPr>
            <a:spLocks noGrp="1"/>
          </p:cNvSpPr>
          <p:nvPr>
            <p:ph type="body" sz="quarter" idx="14" hasCustomPrompt="1"/>
          </p:nvPr>
        </p:nvSpPr>
        <p:spPr>
          <a:xfrm>
            <a:off x="6553199" y="2398262"/>
            <a:ext cx="5178425" cy="1754326"/>
          </a:xfrm>
        </p:spPr>
        <p:txBody>
          <a:bodyPr lIns="0">
            <a:spAutoFit/>
          </a:bodyPr>
          <a:lstStyle>
            <a:lvl1pPr marL="201168">
              <a:defRPr/>
            </a:lvl1pPr>
            <a:lvl2pPr indent="-201168">
              <a:defRPr/>
            </a:lvl2pPr>
            <a:lvl3pPr indent="-201168">
              <a:defRPr/>
            </a:lvl3pPr>
            <a:lvl4pPr indent="-201168">
              <a:defRPr/>
            </a:lvl4pPr>
            <a:lvl5pPr indent="-201168">
              <a:defRPr/>
            </a:lvl5pPr>
          </a:lstStyle>
          <a:p>
            <a:pPr lvl="0"/>
            <a:r>
              <a:rPr lang="en-US" dirty="0"/>
              <a:t>Click here to add bulleted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5">
            <a:extLst>
              <a:ext uri="{FF2B5EF4-FFF2-40B4-BE49-F238E27FC236}">
                <a16:creationId xmlns:a16="http://schemas.microsoft.com/office/drawing/2014/main" id="{ACB13B1D-16A9-4C46-BA05-0A6E36EF8CDB}"/>
              </a:ext>
            </a:extLst>
          </p:cNvPr>
          <p:cNvSpPr>
            <a:spLocks noGrp="1"/>
          </p:cNvSpPr>
          <p:nvPr>
            <p:ph type="pic" sz="quarter" idx="15"/>
          </p:nvPr>
        </p:nvSpPr>
        <p:spPr>
          <a:xfrm>
            <a:off x="0" y="0"/>
            <a:ext cx="6096000" cy="6857991"/>
          </a:xfrm>
          <a:solidFill>
            <a:srgbClr val="535B62"/>
          </a:solidFill>
        </p:spPr>
        <p:txBody>
          <a:bodyPr anchor="t"/>
          <a:lstStyle>
            <a:lvl1pPr marL="0" indent="0" algn="ctr">
              <a:buNone/>
              <a:defRPr b="1">
                <a:solidFill>
                  <a:srgbClr val="FFFFFF"/>
                </a:solidFill>
              </a:defRPr>
            </a:lvl1pPr>
          </a:lstStyle>
          <a:p>
            <a:r>
              <a:rPr lang="en-US"/>
              <a:t>Click icon to add picture</a:t>
            </a:r>
            <a:endParaRPr lang="en-US" dirty="0"/>
          </a:p>
        </p:txBody>
      </p:sp>
      <p:sp>
        <p:nvSpPr>
          <p:cNvPr id="7" name="TextBox 6">
            <a:extLst>
              <a:ext uri="{FF2B5EF4-FFF2-40B4-BE49-F238E27FC236}">
                <a16:creationId xmlns:a16="http://schemas.microsoft.com/office/drawing/2014/main" id="{F3C8ABD0-6BAF-FB4E-9AA2-2DC55A8E15B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9" name="Footer Placeholder 2">
            <a:extLst>
              <a:ext uri="{FF2B5EF4-FFF2-40B4-BE49-F238E27FC236}">
                <a16:creationId xmlns:a16="http://schemas.microsoft.com/office/drawing/2014/main" id="{C1D53B92-0541-524B-B468-D2F9F52A7FA9}"/>
              </a:ext>
            </a:extLst>
          </p:cNvPr>
          <p:cNvSpPr>
            <a:spLocks noGrp="1"/>
          </p:cNvSpPr>
          <p:nvPr>
            <p:ph type="ftr" sz="quarter" idx="12"/>
          </p:nvPr>
        </p:nvSpPr>
        <p:spPr>
          <a:xfrm>
            <a:off x="6553199" y="6528816"/>
            <a:ext cx="4659639" cy="123111"/>
          </a:xfrm>
          <a:prstGeom prst="rect">
            <a:avLst/>
          </a:prstGeom>
        </p:spPr>
        <p:txBody>
          <a:bodyPr vert="horz" wrap="square" lIns="0" tIns="0" rIns="0" bIns="0" rtlCol="0" anchor="b">
            <a:spAutoFit/>
          </a:bodyPr>
          <a:lstStyle>
            <a:lvl1pPr algn="r">
              <a:defRPr lang="en-US" sz="800" baseline="0" dirty="0">
                <a:solidFill>
                  <a:schemeClr val="tx1">
                    <a:lumMod val="65000"/>
                    <a:lumOff val="35000"/>
                    <a:alpha val="70000"/>
                  </a:schemeClr>
                </a:solidFill>
              </a:defRPr>
            </a:lvl1pPr>
          </a:lstStyle>
          <a:p>
            <a:pPr defTabSz="685800">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08732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28">
          <p15:clr>
            <a:srgbClr val="5ACBF0"/>
          </p15:clr>
        </p15:guide>
        <p15:guide id="2" orient="horz" pos="1488">
          <p15:clr>
            <a:srgbClr val="5ACBF0"/>
          </p15:clr>
        </p15:guide>
        <p15:guide id="3" orient="horz" pos="1368">
          <p15:clr>
            <a:srgbClr val="5ACBF0"/>
          </p15:clr>
        </p15:guide>
        <p15:guide id="4" orient="horz" pos="91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Right – Title, Subtitle, and Content">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CDF44E1-27ED-3948-A86E-FBA08CE775F3}"/>
              </a:ext>
            </a:extLst>
          </p:cNvPr>
          <p:cNvSpPr>
            <a:spLocks noGrp="1"/>
          </p:cNvSpPr>
          <p:nvPr>
            <p:ph type="title" hasCustomPrompt="1"/>
          </p:nvPr>
        </p:nvSpPr>
        <p:spPr>
          <a:xfrm>
            <a:off x="495300" y="219456"/>
            <a:ext cx="4840788" cy="1056102"/>
          </a:xfrm>
        </p:spPr>
        <p:txBody>
          <a:bodyPr anchor="t" anchorCtr="0"/>
          <a:lstStyle>
            <a:lvl1pPr>
              <a:defRPr sz="4000">
                <a:solidFill>
                  <a:schemeClr val="tx1"/>
                </a:solidFill>
              </a:defRPr>
            </a:lvl1pPr>
          </a:lstStyle>
          <a:p>
            <a:r>
              <a:rPr lang="en-US" dirty="0"/>
              <a:t>Click to edit</a:t>
            </a:r>
            <a:br>
              <a:rPr lang="en-US" dirty="0"/>
            </a:br>
            <a:r>
              <a:rPr lang="en-US" dirty="0"/>
              <a:t>Master title style</a:t>
            </a:r>
          </a:p>
        </p:txBody>
      </p:sp>
      <p:sp>
        <p:nvSpPr>
          <p:cNvPr id="10" name="Text Placeholder 5">
            <a:extLst>
              <a:ext uri="{FF2B5EF4-FFF2-40B4-BE49-F238E27FC236}">
                <a16:creationId xmlns:a16="http://schemas.microsoft.com/office/drawing/2014/main" id="{93C9A0D5-5662-F34F-A8CD-A4EE324F6DB3}"/>
              </a:ext>
            </a:extLst>
          </p:cNvPr>
          <p:cNvSpPr>
            <a:spLocks noGrp="1"/>
          </p:cNvSpPr>
          <p:nvPr>
            <p:ph type="body" sz="quarter" idx="13" hasCustomPrompt="1"/>
          </p:nvPr>
        </p:nvSpPr>
        <p:spPr>
          <a:xfrm>
            <a:off x="495300" y="1430037"/>
            <a:ext cx="5181599" cy="400110"/>
          </a:xfrm>
        </p:spPr>
        <p:txBody>
          <a:bodyPr wrap="square" lIns="0">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2000">
                <a:solidFill>
                  <a:schemeClr val="tx1"/>
                </a:solidFill>
              </a:defRPr>
            </a:lvl1pPr>
            <a:lvl2pPr marL="283464" indent="0">
              <a:buNone/>
              <a:defRPr/>
            </a:lvl2pPr>
            <a:lvl3pPr marL="740664" indent="0">
              <a:buNone/>
              <a:defRPr/>
            </a:lvl3pPr>
            <a:lvl4pPr marL="1197864" indent="0">
              <a:buNone/>
              <a:defRPr/>
            </a:lvl4pPr>
            <a:lvl5pPr marL="1655064" indent="0">
              <a:buNone/>
              <a:defRPr/>
            </a:lvl5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12" name="Text Placeholder 5">
            <a:extLst>
              <a:ext uri="{FF2B5EF4-FFF2-40B4-BE49-F238E27FC236}">
                <a16:creationId xmlns:a16="http://schemas.microsoft.com/office/drawing/2014/main" id="{675C2815-1C5D-0D45-B3E7-74BD5A271CD4}"/>
              </a:ext>
            </a:extLst>
          </p:cNvPr>
          <p:cNvSpPr>
            <a:spLocks noGrp="1"/>
          </p:cNvSpPr>
          <p:nvPr>
            <p:ph type="body" sz="quarter" idx="14" hasCustomPrompt="1"/>
          </p:nvPr>
        </p:nvSpPr>
        <p:spPr>
          <a:xfrm>
            <a:off x="498474" y="2389118"/>
            <a:ext cx="5178425" cy="1754326"/>
          </a:xfrm>
        </p:spPr>
        <p:txBody>
          <a:bodyPr lIns="0">
            <a:spAutoFit/>
          </a:bodyPr>
          <a:lstStyle>
            <a:lvl1pPr marL="201168">
              <a:defRPr/>
            </a:lvl1pPr>
            <a:lvl2pPr indent="-201168">
              <a:defRPr/>
            </a:lvl2pPr>
            <a:lvl3pPr indent="-201168">
              <a:defRPr/>
            </a:lvl3pPr>
            <a:lvl4pPr indent="-201168">
              <a:defRPr/>
            </a:lvl4pPr>
            <a:lvl5pPr indent="-201168">
              <a:defRPr/>
            </a:lvl5pPr>
          </a:lstStyle>
          <a:p>
            <a:pPr lvl="0"/>
            <a:r>
              <a:rPr lang="en-US" dirty="0"/>
              <a:t>Click here to add bulleted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5">
            <a:extLst>
              <a:ext uri="{FF2B5EF4-FFF2-40B4-BE49-F238E27FC236}">
                <a16:creationId xmlns:a16="http://schemas.microsoft.com/office/drawing/2014/main" id="{ACB13B1D-16A9-4C46-BA05-0A6E36EF8CDB}"/>
              </a:ext>
            </a:extLst>
          </p:cNvPr>
          <p:cNvSpPr>
            <a:spLocks noGrp="1"/>
          </p:cNvSpPr>
          <p:nvPr>
            <p:ph type="pic" sz="quarter" idx="15"/>
          </p:nvPr>
        </p:nvSpPr>
        <p:spPr>
          <a:xfrm>
            <a:off x="6096000" y="-1"/>
            <a:ext cx="6096000" cy="6857991"/>
          </a:xfrm>
          <a:solidFill>
            <a:srgbClr val="535B62"/>
          </a:solidFill>
        </p:spPr>
        <p:txBody>
          <a:bodyPr vert="horz" lIns="0" tIns="45720" rIns="91440" bIns="45720" rtlCol="0" anchor="t">
            <a:normAutofit/>
          </a:bodyPr>
          <a:lstStyle>
            <a:lvl1pPr>
              <a:defRPr lang="en-US" b="1" dirty="0">
                <a:solidFill>
                  <a:srgbClr val="FFFFFF"/>
                </a:solidFill>
              </a:defRPr>
            </a:lvl1pPr>
          </a:lstStyle>
          <a:p>
            <a:pPr marL="0" lvl="0" indent="0" algn="ctr">
              <a:buNone/>
            </a:pPr>
            <a:r>
              <a:rPr lang="en-US"/>
              <a:t>Click icon to add picture</a:t>
            </a:r>
            <a:endParaRPr lang="en-US" dirty="0"/>
          </a:p>
        </p:txBody>
      </p:sp>
      <p:sp>
        <p:nvSpPr>
          <p:cNvPr id="11" name="Slide Number Placeholder 1">
            <a:extLst>
              <a:ext uri="{FF2B5EF4-FFF2-40B4-BE49-F238E27FC236}">
                <a16:creationId xmlns:a16="http://schemas.microsoft.com/office/drawing/2014/main" id="{0C54608B-7557-9549-BD12-F84D2D8DF979}"/>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bg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13" name="TextBox 12">
            <a:extLst>
              <a:ext uri="{FF2B5EF4-FFF2-40B4-BE49-F238E27FC236}">
                <a16:creationId xmlns:a16="http://schemas.microsoft.com/office/drawing/2014/main" id="{9D229416-CE86-FC42-94D9-E02B7545BDF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9" name="Footer Placeholder 2">
            <a:extLst>
              <a:ext uri="{FF2B5EF4-FFF2-40B4-BE49-F238E27FC236}">
                <a16:creationId xmlns:a16="http://schemas.microsoft.com/office/drawing/2014/main" id="{2E267D03-7ED5-0543-9028-F3F5B8D3C968}"/>
              </a:ext>
            </a:extLst>
          </p:cNvPr>
          <p:cNvSpPr>
            <a:spLocks noGrp="1"/>
          </p:cNvSpPr>
          <p:nvPr>
            <p:ph type="ftr" sz="quarter" idx="3"/>
          </p:nvPr>
        </p:nvSpPr>
        <p:spPr>
          <a:xfrm>
            <a:off x="495299" y="6359156"/>
            <a:ext cx="5488941" cy="118872"/>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313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52">
          <p15:clr>
            <a:srgbClr val="5ACBF0"/>
          </p15:clr>
        </p15:guide>
        <p15:guide id="2" orient="horz" pos="1488">
          <p15:clr>
            <a:srgbClr val="5ACBF0"/>
          </p15:clr>
        </p15:guide>
        <p15:guide id="3" orient="horz" pos="1368">
          <p15:clr>
            <a:srgbClr val="5ACBF0"/>
          </p15:clr>
        </p15:guide>
        <p15:guide id="4" orient="horz" pos="912">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Left with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826148-BF1A-43B3-9FBC-C81C497C764C}"/>
              </a:ext>
              <a:ext uri="{C183D7F6-B498-43B3-948B-1728B52AA6E4}">
                <adec:decorative xmlns:adec="http://schemas.microsoft.com/office/drawing/2017/decorative" val="1"/>
              </a:ext>
            </a:extLst>
          </p:cNvPr>
          <p:cNvSpPr/>
          <p:nvPr userDrawn="1"/>
        </p:nvSpPr>
        <p:spPr>
          <a:xfrm>
            <a:off x="0" y="0"/>
            <a:ext cx="6204097"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3"/>
          </a:solidFill>
          <a:ln w="9525" cap="flat">
            <a:noFill/>
            <a:prstDash val="solid"/>
            <a:miter/>
          </a:ln>
        </p:spPr>
        <p:txBody>
          <a:bodyPr rtlCol="0" anchor="ctr"/>
          <a:lstStyle/>
          <a:p>
            <a:endParaRPr lang="en-US"/>
          </a:p>
        </p:txBody>
      </p:sp>
      <p:sp>
        <p:nvSpPr>
          <p:cNvPr id="4" name="Title 3"/>
          <p:cNvSpPr>
            <a:spLocks noGrp="1"/>
          </p:cNvSpPr>
          <p:nvPr>
            <p:ph type="title" hasCustomPrompt="1"/>
          </p:nvPr>
        </p:nvSpPr>
        <p:spPr>
          <a:xfrm>
            <a:off x="497404" y="1455809"/>
            <a:ext cx="5283511" cy="678783"/>
          </a:xfrm>
        </p:spPr>
        <p:txBody>
          <a:bodyPr anchor="b"/>
          <a:lstStyle>
            <a:lvl1pPr>
              <a:lnSpc>
                <a:spcPct val="98000"/>
              </a:lnSpc>
              <a:defRPr sz="4000">
                <a:solidFill>
                  <a:schemeClr val="bg1"/>
                </a:solidFill>
              </a:defRPr>
            </a:lvl1pPr>
          </a:lstStyle>
          <a:p>
            <a:r>
              <a:rPr lang="en-US" dirty="0"/>
              <a:t>Click to</a:t>
            </a:r>
            <a:br>
              <a:rPr lang="en-US" dirty="0"/>
            </a:br>
            <a:r>
              <a:rPr lang="en-US" dirty="0"/>
              <a:t>edit Master title</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hasCustomPrompt="1"/>
          </p:nvPr>
        </p:nvSpPr>
        <p:spPr>
          <a:xfrm>
            <a:off x="497404" y="2431083"/>
            <a:ext cx="5283511" cy="586689"/>
          </a:xfrm>
        </p:spPr>
        <p:txBody>
          <a:bodyPr/>
          <a:lstStyle>
            <a:lvl1pPr marL="0" indent="0" algn="l">
              <a:lnSpc>
                <a:spcPct val="110000"/>
              </a:lnSpc>
              <a:spcBef>
                <a:spcPts val="1800"/>
              </a:spcBef>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p>
        </p:txBody>
      </p:sp>
      <p:sp>
        <p:nvSpPr>
          <p:cNvPr id="10" name="Content Placeholder 10">
            <a:extLst>
              <a:ext uri="{FF2B5EF4-FFF2-40B4-BE49-F238E27FC236}">
                <a16:creationId xmlns:a16="http://schemas.microsoft.com/office/drawing/2014/main" id="{816C45C6-B141-4CC9-880A-5B69D4589371}"/>
              </a:ext>
            </a:extLst>
          </p:cNvPr>
          <p:cNvSpPr>
            <a:spLocks noGrp="1"/>
          </p:cNvSpPr>
          <p:nvPr>
            <p:ph sz="quarter" idx="14" hasCustomPrompt="1"/>
          </p:nvPr>
        </p:nvSpPr>
        <p:spPr>
          <a:xfrm>
            <a:off x="6762635" y="2915202"/>
            <a:ext cx="5000742" cy="3377363"/>
          </a:xfrm>
        </p:spPr>
        <p:txBody>
          <a:bodyPr/>
          <a:lstStyle>
            <a:lvl1pPr marL="0" indent="0">
              <a:buFont typeface="Microsoft Sans Serif" panose="020B0604020202020204" pitchFamily="34" charset="0"/>
              <a:buChar char="​"/>
              <a:defRPr sz="1800"/>
            </a:lvl1pPr>
            <a:lvl2pPr marL="0" indent="0">
              <a:spcBef>
                <a:spcPts val="1600"/>
              </a:spcBef>
              <a:buFont typeface="Microsoft Sans Serif" panose="020B0604020202020204" pitchFamily="34" charset="0"/>
              <a:buChar char="​"/>
              <a:defRPr sz="1400"/>
            </a:lvl2pPr>
            <a:lvl3pPr marL="0" indent="0">
              <a:spcBef>
                <a:spcPts val="1600"/>
              </a:spcBef>
              <a:buFont typeface="Microsoft Sans Serif" panose="020B0604020202020204" pitchFamily="34" charset="0"/>
              <a:buChar char="​"/>
              <a:defRPr sz="1400"/>
            </a:lvl3pPr>
            <a:lvl4pPr marL="0" indent="0">
              <a:spcBef>
                <a:spcPts val="1600"/>
              </a:spcBef>
              <a:buFont typeface="Microsoft Sans Serif" panose="020B0604020202020204" pitchFamily="34" charset="0"/>
              <a:buChar char="​"/>
              <a:defRPr sz="1400"/>
            </a:lvl4pPr>
            <a:lvl5pPr marL="0" indent="0">
              <a:spcBef>
                <a:spcPts val="1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2">
            <a:extLst>
              <a:ext uri="{FF2B5EF4-FFF2-40B4-BE49-F238E27FC236}">
                <a16:creationId xmlns:a16="http://schemas.microsoft.com/office/drawing/2014/main" id="{96AB8319-2DB2-4BB3-AB8B-94643D6C68E6}"/>
              </a:ext>
            </a:extLst>
          </p:cNvPr>
          <p:cNvSpPr>
            <a:spLocks noGrp="1"/>
          </p:cNvSpPr>
          <p:nvPr>
            <p:ph type="ftr" sz="quarter" idx="3"/>
          </p:nvPr>
        </p:nvSpPr>
        <p:spPr>
          <a:xfrm>
            <a:off x="495299" y="6359156"/>
            <a:ext cx="5283511" cy="116955"/>
          </a:xfrm>
          <a:prstGeom prst="rect">
            <a:avLst/>
          </a:prstGeom>
        </p:spPr>
        <p:txBody>
          <a:bodyPr vert="horz" wrap="square" lIns="0" tIns="0" rIns="0" bIns="0" rtlCol="0" anchor="b">
            <a:spAutoFit/>
          </a:bodyPr>
          <a:lstStyle>
            <a:lvl1pPr>
              <a:defRPr lang="en-US" dirty="0">
                <a:solidFill>
                  <a:schemeClr val="bg2">
                    <a:lumMod val="65000"/>
                  </a:schemeClr>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14" name="TextBox 13">
            <a:extLst>
              <a:ext uri="{FF2B5EF4-FFF2-40B4-BE49-F238E27FC236}">
                <a16:creationId xmlns:a16="http://schemas.microsoft.com/office/drawing/2014/main" id="{B3C1C167-C2AD-434A-BD6C-BF8AE2C4BB7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37718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Right with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1337539-AAD7-4DA8-9657-9D55FE728B7C}"/>
              </a:ext>
              <a:ext uri="{C183D7F6-B498-43B3-948B-1728B52AA6E4}">
                <adec:decorative xmlns:adec="http://schemas.microsoft.com/office/drawing/2017/decorative" val="1"/>
              </a:ext>
            </a:extLst>
          </p:cNvPr>
          <p:cNvSpPr/>
          <p:nvPr userDrawn="1"/>
        </p:nvSpPr>
        <p:spPr>
          <a:xfrm>
            <a:off x="5987903" y="0"/>
            <a:ext cx="6204097"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3"/>
          </a:solidFill>
          <a:ln w="9525" cap="flat">
            <a:noFill/>
            <a:prstDash val="solid"/>
            <a:miter/>
          </a:ln>
        </p:spPr>
        <p:txBody>
          <a:bodyPr rtlCol="0" anchor="ctr"/>
          <a:lstStyle/>
          <a:p>
            <a:pPr lvl="0"/>
            <a:endParaRPr lang="en-US"/>
          </a:p>
        </p:txBody>
      </p:sp>
      <p:sp>
        <p:nvSpPr>
          <p:cNvPr id="11" name="Title 3">
            <a:extLst>
              <a:ext uri="{FF2B5EF4-FFF2-40B4-BE49-F238E27FC236}">
                <a16:creationId xmlns:a16="http://schemas.microsoft.com/office/drawing/2014/main" id="{23919CE8-1785-4D29-A96D-1308830C880C}"/>
              </a:ext>
            </a:extLst>
          </p:cNvPr>
          <p:cNvSpPr>
            <a:spLocks noGrp="1"/>
          </p:cNvSpPr>
          <p:nvPr>
            <p:ph type="title" hasCustomPrompt="1"/>
          </p:nvPr>
        </p:nvSpPr>
        <p:spPr>
          <a:xfrm>
            <a:off x="6485307" y="1455809"/>
            <a:ext cx="5283511" cy="678783"/>
          </a:xfrm>
        </p:spPr>
        <p:txBody>
          <a:bodyPr anchor="b"/>
          <a:lstStyle>
            <a:lvl1pPr>
              <a:lnSpc>
                <a:spcPct val="98000"/>
              </a:lnSpc>
              <a:defRPr sz="4000">
                <a:solidFill>
                  <a:schemeClr val="bg1"/>
                </a:solidFill>
              </a:defRPr>
            </a:lvl1pPr>
          </a:lstStyle>
          <a:p>
            <a:r>
              <a:rPr lang="en-US" dirty="0"/>
              <a:t>Click to</a:t>
            </a:r>
            <a:br>
              <a:rPr lang="en-US" dirty="0"/>
            </a:br>
            <a:r>
              <a:rPr lang="en-US" dirty="0"/>
              <a:t>edit Master title</a:t>
            </a:r>
          </a:p>
        </p:txBody>
      </p:sp>
      <p:sp>
        <p:nvSpPr>
          <p:cNvPr id="12" name="Subtitle">
            <a:extLst>
              <a:ext uri="{FF2B5EF4-FFF2-40B4-BE49-F238E27FC236}">
                <a16:creationId xmlns:a16="http://schemas.microsoft.com/office/drawing/2014/main" id="{A20FE453-2D3C-4513-8938-7D8D38FEDA45}"/>
              </a:ext>
            </a:extLst>
          </p:cNvPr>
          <p:cNvSpPr>
            <a:spLocks noGrp="1"/>
          </p:cNvSpPr>
          <p:nvPr>
            <p:ph type="subTitle" idx="1"/>
          </p:nvPr>
        </p:nvSpPr>
        <p:spPr>
          <a:xfrm>
            <a:off x="6485307" y="2431083"/>
            <a:ext cx="5283511" cy="586689"/>
          </a:xfrm>
        </p:spPr>
        <p:txBody>
          <a:bodyPr/>
          <a:lstStyle>
            <a:lvl1pPr marL="0" indent="0" algn="l">
              <a:lnSpc>
                <a:spcPct val="110000"/>
              </a:lnSpc>
              <a:spcBef>
                <a:spcPts val="1800"/>
              </a:spcBef>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Content Placeholder 10">
            <a:extLst>
              <a:ext uri="{FF2B5EF4-FFF2-40B4-BE49-F238E27FC236}">
                <a16:creationId xmlns:a16="http://schemas.microsoft.com/office/drawing/2014/main" id="{8A46B96C-0069-4066-B622-8B331FA08C11}"/>
              </a:ext>
            </a:extLst>
          </p:cNvPr>
          <p:cNvSpPr>
            <a:spLocks noGrp="1"/>
          </p:cNvSpPr>
          <p:nvPr>
            <p:ph sz="quarter" idx="14"/>
          </p:nvPr>
        </p:nvSpPr>
        <p:spPr>
          <a:xfrm>
            <a:off x="485866" y="2915202"/>
            <a:ext cx="5000742" cy="3377363"/>
          </a:xfrm>
        </p:spPr>
        <p:txBody>
          <a:bodyPr/>
          <a:lstStyle>
            <a:lvl1pPr marL="0" indent="0">
              <a:buFont typeface="Microsoft Sans Serif" panose="020B0604020202020204" pitchFamily="34" charset="0"/>
              <a:buChar char="​"/>
              <a:defRPr sz="1800"/>
            </a:lvl1pPr>
            <a:lvl2pPr marL="0" indent="0">
              <a:spcBef>
                <a:spcPts val="1600"/>
              </a:spcBef>
              <a:buFont typeface="Microsoft Sans Serif" panose="020B0604020202020204" pitchFamily="34" charset="0"/>
              <a:buChar char="​"/>
              <a:defRPr sz="1400"/>
            </a:lvl2pPr>
            <a:lvl3pPr marL="0" indent="0">
              <a:spcBef>
                <a:spcPts val="1600"/>
              </a:spcBef>
              <a:buFont typeface="Microsoft Sans Serif" panose="020B0604020202020204" pitchFamily="34" charset="0"/>
              <a:buChar char="​"/>
              <a:defRPr sz="1400"/>
            </a:lvl3pPr>
            <a:lvl4pPr marL="0" indent="0">
              <a:spcBef>
                <a:spcPts val="1600"/>
              </a:spcBef>
              <a:buFont typeface="Microsoft Sans Serif" panose="020B0604020202020204" pitchFamily="34" charset="0"/>
              <a:buChar char="​"/>
              <a:defRPr sz="1400"/>
            </a:lvl4pPr>
            <a:lvl5pPr marL="0" indent="0">
              <a:spcBef>
                <a:spcPts val="1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
            <a:extLst>
              <a:ext uri="{FF2B5EF4-FFF2-40B4-BE49-F238E27FC236}">
                <a16:creationId xmlns:a16="http://schemas.microsoft.com/office/drawing/2014/main" id="{D6B8FE99-1AC9-3343-AB0C-4699EB08B5F4}"/>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bg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9" name="Footer Placeholder 2">
            <a:extLst>
              <a:ext uri="{FF2B5EF4-FFF2-40B4-BE49-F238E27FC236}">
                <a16:creationId xmlns:a16="http://schemas.microsoft.com/office/drawing/2014/main" id="{2E57A6B2-21FF-984F-96B4-55846EE302CD}"/>
              </a:ext>
            </a:extLst>
          </p:cNvPr>
          <p:cNvSpPr>
            <a:spLocks noGrp="1"/>
          </p:cNvSpPr>
          <p:nvPr>
            <p:ph type="ftr" sz="quarter" idx="3"/>
          </p:nvPr>
        </p:nvSpPr>
        <p:spPr>
          <a:xfrm>
            <a:off x="495299" y="6359156"/>
            <a:ext cx="5283511" cy="116955"/>
          </a:xfrm>
          <a:prstGeom prst="rect">
            <a:avLst/>
          </a:prstGeom>
        </p:spPr>
        <p:txBody>
          <a:bodyPr vert="horz" wrap="square" lIns="0" tIns="0" rIns="0" bIns="0" rtlCol="0" anchor="b">
            <a:spAutoFit/>
          </a:bodyPr>
          <a:lstStyle>
            <a:lvl1pPr>
              <a:defRPr lang="en-US" dirty="0">
                <a:solidFill>
                  <a:schemeClr val="tx1">
                    <a:lumMod val="50000"/>
                    <a:lumOff val="50000"/>
                    <a:alpha val="57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0" name="TextBox 9">
            <a:extLst>
              <a:ext uri="{FF2B5EF4-FFF2-40B4-BE49-F238E27FC236}">
                <a16:creationId xmlns:a16="http://schemas.microsoft.com/office/drawing/2014/main" id="{38E47BAA-28FE-0745-9A65-A60C4BFF0891}"/>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4383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en Right with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7A109AD-E7AC-4A41-B526-03A75C5E111B}"/>
              </a:ext>
              <a:ext uri="{C183D7F6-B498-43B3-948B-1728B52AA6E4}">
                <adec:decorative xmlns:adec="http://schemas.microsoft.com/office/drawing/2017/decorative" val="1"/>
              </a:ext>
            </a:extLst>
          </p:cNvPr>
          <p:cNvSpPr/>
          <p:nvPr userDrawn="1"/>
        </p:nvSpPr>
        <p:spPr>
          <a:xfrm>
            <a:off x="5987903" y="0"/>
            <a:ext cx="6204097"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1"/>
          </a:solidFill>
          <a:ln w="9525" cap="flat">
            <a:noFill/>
            <a:prstDash val="solid"/>
            <a:miter/>
          </a:ln>
        </p:spPr>
        <p:txBody>
          <a:bodyPr rtlCol="0" anchor="ctr"/>
          <a:lstStyle/>
          <a:p>
            <a:pPr lvl="0"/>
            <a:endParaRPr lang="en-US"/>
          </a:p>
        </p:txBody>
      </p:sp>
      <p:sp>
        <p:nvSpPr>
          <p:cNvPr id="11" name="Title 3">
            <a:extLst>
              <a:ext uri="{FF2B5EF4-FFF2-40B4-BE49-F238E27FC236}">
                <a16:creationId xmlns:a16="http://schemas.microsoft.com/office/drawing/2014/main" id="{14DE2451-C1E9-462F-BBA4-6FE03F15D2F9}"/>
              </a:ext>
            </a:extLst>
          </p:cNvPr>
          <p:cNvSpPr>
            <a:spLocks noGrp="1"/>
          </p:cNvSpPr>
          <p:nvPr>
            <p:ph type="title" hasCustomPrompt="1"/>
          </p:nvPr>
        </p:nvSpPr>
        <p:spPr>
          <a:xfrm>
            <a:off x="6485307" y="1455809"/>
            <a:ext cx="5283511" cy="678783"/>
          </a:xfrm>
        </p:spPr>
        <p:txBody>
          <a:bodyPr anchor="b"/>
          <a:lstStyle>
            <a:lvl1pPr>
              <a:lnSpc>
                <a:spcPct val="98000"/>
              </a:lnSpc>
              <a:defRPr sz="4000">
                <a:solidFill>
                  <a:schemeClr val="bg1"/>
                </a:solidFill>
              </a:defRPr>
            </a:lvl1pPr>
          </a:lstStyle>
          <a:p>
            <a:r>
              <a:rPr lang="en-US" dirty="0"/>
              <a:t>Click to</a:t>
            </a:r>
            <a:br>
              <a:rPr lang="en-US" dirty="0"/>
            </a:br>
            <a:r>
              <a:rPr lang="en-US" dirty="0"/>
              <a:t>edit Master title</a:t>
            </a:r>
          </a:p>
        </p:txBody>
      </p:sp>
      <p:sp>
        <p:nvSpPr>
          <p:cNvPr id="12" name="Subtitle">
            <a:extLst>
              <a:ext uri="{FF2B5EF4-FFF2-40B4-BE49-F238E27FC236}">
                <a16:creationId xmlns:a16="http://schemas.microsoft.com/office/drawing/2014/main" id="{9DBC3FE9-4C82-45F8-943A-9675176A65F9}"/>
              </a:ext>
            </a:extLst>
          </p:cNvPr>
          <p:cNvSpPr>
            <a:spLocks noGrp="1"/>
          </p:cNvSpPr>
          <p:nvPr>
            <p:ph type="subTitle" idx="1"/>
          </p:nvPr>
        </p:nvSpPr>
        <p:spPr>
          <a:xfrm>
            <a:off x="6485307" y="2431083"/>
            <a:ext cx="5283511" cy="586689"/>
          </a:xfrm>
        </p:spPr>
        <p:txBody>
          <a:bodyPr/>
          <a:lstStyle>
            <a:lvl1pPr marL="0" indent="0" algn="l">
              <a:lnSpc>
                <a:spcPct val="110000"/>
              </a:lnSpc>
              <a:spcBef>
                <a:spcPts val="1800"/>
              </a:spcBef>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Content Placeholder 10">
            <a:extLst>
              <a:ext uri="{FF2B5EF4-FFF2-40B4-BE49-F238E27FC236}">
                <a16:creationId xmlns:a16="http://schemas.microsoft.com/office/drawing/2014/main" id="{C36506BE-63CE-4712-8D14-370BD66F568B}"/>
              </a:ext>
            </a:extLst>
          </p:cNvPr>
          <p:cNvSpPr>
            <a:spLocks noGrp="1"/>
          </p:cNvSpPr>
          <p:nvPr>
            <p:ph sz="quarter" idx="14"/>
          </p:nvPr>
        </p:nvSpPr>
        <p:spPr>
          <a:xfrm>
            <a:off x="495300" y="1455810"/>
            <a:ext cx="5000742" cy="483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
            <a:extLst>
              <a:ext uri="{FF2B5EF4-FFF2-40B4-BE49-F238E27FC236}">
                <a16:creationId xmlns:a16="http://schemas.microsoft.com/office/drawing/2014/main" id="{F1CAF0CA-E4AB-B640-A690-3467CAC082C3}"/>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bg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8" name="TextBox 7">
            <a:extLst>
              <a:ext uri="{FF2B5EF4-FFF2-40B4-BE49-F238E27FC236}">
                <a16:creationId xmlns:a16="http://schemas.microsoft.com/office/drawing/2014/main" id="{1DA48A6D-4A8A-034F-8A9D-B1674BB0756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3" name="Footer Placeholder 2">
            <a:extLst>
              <a:ext uri="{FF2B5EF4-FFF2-40B4-BE49-F238E27FC236}">
                <a16:creationId xmlns:a16="http://schemas.microsoft.com/office/drawing/2014/main" id="{DEFBE445-BDFF-084A-8241-77E94A5D9F52}"/>
              </a:ext>
            </a:extLst>
          </p:cNvPr>
          <p:cNvSpPr>
            <a:spLocks noGrp="1"/>
          </p:cNvSpPr>
          <p:nvPr>
            <p:ph type="ftr" sz="quarter" idx="3"/>
          </p:nvPr>
        </p:nvSpPr>
        <p:spPr>
          <a:xfrm>
            <a:off x="495299" y="6359156"/>
            <a:ext cx="5283511" cy="116955"/>
          </a:xfrm>
          <a:prstGeom prst="rect">
            <a:avLst/>
          </a:prstGeom>
        </p:spPr>
        <p:txBody>
          <a:bodyPr vert="horz" wrap="square" lIns="0" tIns="0" rIns="0" bIns="0" rtlCol="0" anchor="b">
            <a:spAutoFit/>
          </a:bodyPr>
          <a:lstStyle>
            <a:lvl1pPr>
              <a:defRPr lang="en-US" dirty="0">
                <a:solidFill>
                  <a:schemeClr val="tx1">
                    <a:lumMod val="65000"/>
                    <a:lumOff val="35000"/>
                    <a:alpha val="57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2209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with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9B1C96D-AC1F-4E0B-A417-BFAEBA2D5E7D}"/>
              </a:ext>
              <a:ext uri="{C183D7F6-B498-43B3-948B-1728B52AA6E4}">
                <adec:decorative xmlns:adec="http://schemas.microsoft.com/office/drawing/2017/decorative" val="1"/>
              </a:ext>
            </a:extLst>
          </p:cNvPr>
          <p:cNvSpPr/>
          <p:nvPr userDrawn="1"/>
        </p:nvSpPr>
        <p:spPr>
          <a:xfrm>
            <a:off x="1" y="0"/>
            <a:ext cx="4762500"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3"/>
          </a:solidFill>
          <a:ln w="9525" cap="flat">
            <a:noFill/>
            <a:prstDash val="solid"/>
            <a:miter/>
          </a:ln>
        </p:spPr>
        <p:txBody>
          <a:bodyPr rtlCol="0" anchor="ctr"/>
          <a:lstStyle/>
          <a:p>
            <a:endParaRPr lang="en-US"/>
          </a:p>
        </p:txBody>
      </p:sp>
      <p:sp>
        <p:nvSpPr>
          <p:cNvPr id="8" name="Title 3">
            <a:extLst>
              <a:ext uri="{FF2B5EF4-FFF2-40B4-BE49-F238E27FC236}">
                <a16:creationId xmlns:a16="http://schemas.microsoft.com/office/drawing/2014/main" id="{32F55ABA-4DD2-6443-9FB6-98CA78A5EBC0}"/>
              </a:ext>
            </a:extLst>
          </p:cNvPr>
          <p:cNvSpPr>
            <a:spLocks noGrp="1"/>
          </p:cNvSpPr>
          <p:nvPr>
            <p:ph type="title"/>
          </p:nvPr>
        </p:nvSpPr>
        <p:spPr>
          <a:xfrm>
            <a:off x="540068" y="974772"/>
            <a:ext cx="3929912" cy="2636308"/>
          </a:xfrm>
        </p:spPr>
        <p:txBody>
          <a:bodyPr anchor="b"/>
          <a:lstStyle>
            <a:lvl1pPr marL="0" algn="l" defTabSz="914400" rtl="0" eaLnBrk="1" latinLnBrk="0" hangingPunct="1">
              <a:lnSpc>
                <a:spcPct val="98000"/>
              </a:lnSpc>
              <a:spcBef>
                <a:spcPct val="0"/>
              </a:spcBef>
              <a:buNone/>
              <a:defRPr lang="en-US" sz="4000" kern="1200" baseline="0" dirty="0">
                <a:solidFill>
                  <a:schemeClr val="bg1"/>
                </a:solidFill>
                <a:latin typeface="+mj-lt"/>
                <a:ea typeface="+mj-ea"/>
                <a:cs typeface="+mj-cs"/>
              </a:defRPr>
            </a:lvl1pPr>
          </a:lstStyle>
          <a:p>
            <a:r>
              <a:rPr lang="en-US"/>
              <a:t>Click to edit Master title style</a:t>
            </a:r>
            <a:endParaRPr lang="en-US" dirty="0"/>
          </a:p>
        </p:txBody>
      </p:sp>
      <p:sp>
        <p:nvSpPr>
          <p:cNvPr id="7" name="Content Placeholder 10">
            <a:extLst>
              <a:ext uri="{FF2B5EF4-FFF2-40B4-BE49-F238E27FC236}">
                <a16:creationId xmlns:a16="http://schemas.microsoft.com/office/drawing/2014/main" id="{12C3DD69-7F33-4E81-B338-3FE8F2E726D0}"/>
              </a:ext>
            </a:extLst>
          </p:cNvPr>
          <p:cNvSpPr>
            <a:spLocks noGrp="1"/>
          </p:cNvSpPr>
          <p:nvPr>
            <p:ph sz="quarter" idx="14"/>
          </p:nvPr>
        </p:nvSpPr>
        <p:spPr>
          <a:xfrm>
            <a:off x="5259905" y="565434"/>
            <a:ext cx="6488802" cy="5727132"/>
          </a:xfrm>
        </p:spPr>
        <p:txBody>
          <a:bodyPr anchor="ctr"/>
          <a:lstStyle>
            <a:lvl1pPr marL="0" indent="0">
              <a:spcBef>
                <a:spcPts val="2600"/>
              </a:spcBef>
              <a:buFont typeface="Microsoft Sans Serif" panose="020B0604020202020204" pitchFamily="34" charset="0"/>
              <a:buChar char="​"/>
              <a:defRPr sz="2400"/>
            </a:lvl1pPr>
            <a:lvl2pPr marL="457200" indent="-173038">
              <a:spcBef>
                <a:spcPts val="800"/>
              </a:spcBef>
              <a:buFont typeface="Arial" panose="020B0604020202020204" pitchFamily="34" charset="0"/>
              <a:buChar char="•"/>
              <a:defRPr sz="1800"/>
            </a:lvl2pPr>
            <a:lvl3pPr marL="630238" indent="-173038">
              <a:buFont typeface="Arial" panose="020B0604020202020204" pitchFamily="34" charset="0"/>
              <a:buChar char="•"/>
              <a:defRPr sz="1400"/>
            </a:lvl3pPr>
            <a:lvl4pPr>
              <a:defRPr sz="1400"/>
            </a:lvl4pPr>
            <a:lvl5pPr>
              <a:spcBef>
                <a:spcPts val="2100"/>
              </a:spcBef>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7478382A-5080-6143-91A2-A53FD27E6C3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6" name="Footer Placeholder 2">
            <a:extLst>
              <a:ext uri="{FF2B5EF4-FFF2-40B4-BE49-F238E27FC236}">
                <a16:creationId xmlns:a16="http://schemas.microsoft.com/office/drawing/2014/main" id="{01C94629-FC0E-4643-AEE2-E614F6F04AC4}"/>
              </a:ext>
            </a:extLst>
          </p:cNvPr>
          <p:cNvSpPr>
            <a:spLocks noGrp="1"/>
          </p:cNvSpPr>
          <p:nvPr>
            <p:ph type="ftr" sz="quarter" idx="12"/>
          </p:nvPr>
        </p:nvSpPr>
        <p:spPr>
          <a:xfrm>
            <a:off x="6553199" y="6528816"/>
            <a:ext cx="4659639" cy="123111"/>
          </a:xfrm>
          <a:prstGeom prst="rect">
            <a:avLst/>
          </a:prstGeom>
        </p:spPr>
        <p:txBody>
          <a:bodyPr vert="horz" wrap="square" lIns="0" tIns="0" rIns="0" bIns="0" rtlCol="0" anchor="b">
            <a:spAutoFit/>
          </a:bodyPr>
          <a:lstStyle>
            <a:lvl1pPr algn="r">
              <a:defRPr lang="en-US" sz="800" baseline="0" dirty="0">
                <a:solidFill>
                  <a:schemeClr val="tx1">
                    <a:lumMod val="65000"/>
                    <a:lumOff val="35000"/>
                    <a:alpha val="70000"/>
                  </a:schemeClr>
                </a:solidFill>
              </a:defRPr>
            </a:lvl1pPr>
          </a:lstStyle>
          <a:p>
            <a:pPr defTabSz="685800">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255086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Content and Subtit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9B1C96D-AC1F-4E0B-A417-BFAEBA2D5E7D}"/>
              </a:ext>
              <a:ext uri="{C183D7F6-B498-43B3-948B-1728B52AA6E4}">
                <adec:decorative xmlns:adec="http://schemas.microsoft.com/office/drawing/2017/decorative" val="1"/>
              </a:ext>
            </a:extLst>
          </p:cNvPr>
          <p:cNvSpPr/>
          <p:nvPr userDrawn="1"/>
        </p:nvSpPr>
        <p:spPr>
          <a:xfrm>
            <a:off x="1" y="0"/>
            <a:ext cx="4762500"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chemeClr val="accent3"/>
          </a:solidFill>
          <a:ln w="9525" cap="flat">
            <a:noFill/>
            <a:prstDash val="solid"/>
            <a:miter/>
          </a:ln>
        </p:spPr>
        <p:txBody>
          <a:bodyPr rtlCol="0" anchor="ctr"/>
          <a:lstStyle/>
          <a:p>
            <a:endParaRPr lang="en-US"/>
          </a:p>
        </p:txBody>
      </p:sp>
      <p:cxnSp>
        <p:nvCxnSpPr>
          <p:cNvPr id="13" name="Straight Connector 12">
            <a:extLst>
              <a:ext uri="{FF2B5EF4-FFF2-40B4-BE49-F238E27FC236}">
                <a16:creationId xmlns:a16="http://schemas.microsoft.com/office/drawing/2014/main" id="{816FEA6A-D7F0-4BEB-BC92-919315E09805}"/>
              </a:ext>
              <a:ext uri="{C183D7F6-B498-43B3-948B-1728B52AA6E4}">
                <adec:decorative xmlns:adec="http://schemas.microsoft.com/office/drawing/2017/decorative" val="1"/>
              </a:ext>
            </a:extLst>
          </p:cNvPr>
          <p:cNvCxnSpPr/>
          <p:nvPr userDrawn="1"/>
        </p:nvCxnSpPr>
        <p:spPr>
          <a:xfrm>
            <a:off x="540068" y="3611080"/>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69BCF79B-590F-4975-9433-6790E61E60FE}"/>
              </a:ext>
            </a:extLst>
          </p:cNvPr>
          <p:cNvSpPr>
            <a:spLocks noGrp="1"/>
          </p:cNvSpPr>
          <p:nvPr>
            <p:ph type="title"/>
          </p:nvPr>
        </p:nvSpPr>
        <p:spPr>
          <a:xfrm>
            <a:off x="497405" y="565434"/>
            <a:ext cx="3929912" cy="2636308"/>
          </a:xfrm>
        </p:spPr>
        <p:txBody>
          <a:bodyPr anchor="b"/>
          <a:lstStyle>
            <a:lvl1pPr marL="0" algn="l" defTabSz="914400" rtl="0" eaLnBrk="1" latinLnBrk="0" hangingPunct="1">
              <a:lnSpc>
                <a:spcPct val="98000"/>
              </a:lnSpc>
              <a:spcBef>
                <a:spcPct val="0"/>
              </a:spcBef>
              <a:buNone/>
              <a:defRPr lang="en-US" sz="4000" kern="1200" baseline="0" dirty="0">
                <a:solidFill>
                  <a:schemeClr val="bg1"/>
                </a:solidFill>
                <a:latin typeface="+mj-lt"/>
                <a:ea typeface="+mj-ea"/>
                <a:cs typeface="+mj-cs"/>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272E1658-F7DA-D84C-9BFA-D63F555AAD4D}"/>
              </a:ext>
            </a:extLst>
          </p:cNvPr>
          <p:cNvSpPr>
            <a:spLocks noGrp="1"/>
          </p:cNvSpPr>
          <p:nvPr>
            <p:ph type="body" sz="quarter" idx="15" hasCustomPrompt="1"/>
          </p:nvPr>
        </p:nvSpPr>
        <p:spPr>
          <a:xfrm>
            <a:off x="495300" y="4020419"/>
            <a:ext cx="3929912" cy="1393825"/>
          </a:xfrm>
        </p:spPr>
        <p:txBody>
          <a:bodyPr/>
          <a:lstStyle>
            <a:lvl1pPr marL="0" indent="0">
              <a:buNone/>
              <a:defRPr>
                <a:solidFill>
                  <a:schemeClr val="bg1"/>
                </a:solidFill>
              </a:defRPr>
            </a:lvl1pPr>
          </a:lstStyle>
          <a:p>
            <a:pPr lvl="0"/>
            <a:r>
              <a:rPr lang="en-US" dirty="0"/>
              <a:t>Click to add a subtitle</a:t>
            </a:r>
          </a:p>
        </p:txBody>
      </p:sp>
      <p:sp>
        <p:nvSpPr>
          <p:cNvPr id="7" name="Content Placeholder 10">
            <a:extLst>
              <a:ext uri="{FF2B5EF4-FFF2-40B4-BE49-F238E27FC236}">
                <a16:creationId xmlns:a16="http://schemas.microsoft.com/office/drawing/2014/main" id="{12C3DD69-7F33-4E81-B338-3FE8F2E726D0}"/>
              </a:ext>
            </a:extLst>
          </p:cNvPr>
          <p:cNvSpPr>
            <a:spLocks noGrp="1"/>
          </p:cNvSpPr>
          <p:nvPr>
            <p:ph sz="quarter" idx="14"/>
          </p:nvPr>
        </p:nvSpPr>
        <p:spPr>
          <a:xfrm>
            <a:off x="5259905" y="565434"/>
            <a:ext cx="6488802" cy="5727132"/>
          </a:xfrm>
        </p:spPr>
        <p:txBody>
          <a:bodyPr anchor="ctr"/>
          <a:lstStyle>
            <a:lvl1pPr marL="0" indent="0">
              <a:spcBef>
                <a:spcPts val="2600"/>
              </a:spcBef>
              <a:buFont typeface="Microsoft Sans Serif" panose="020B0604020202020204" pitchFamily="34" charset="0"/>
              <a:buChar char="​"/>
              <a:defRPr sz="2400"/>
            </a:lvl1pPr>
            <a:lvl2pPr marL="457200" indent="-173038">
              <a:spcBef>
                <a:spcPts val="800"/>
              </a:spcBef>
              <a:buFont typeface="Arial" panose="020B0604020202020204" pitchFamily="34" charset="0"/>
              <a:buChar char="•"/>
              <a:defRPr sz="1800"/>
            </a:lvl2pPr>
            <a:lvl3pPr marL="630238" indent="-173038">
              <a:buFont typeface="Arial" panose="020B0604020202020204" pitchFamily="34" charset="0"/>
              <a:buChar char="•"/>
              <a:defRPr sz="1400"/>
            </a:lvl3pPr>
            <a:lvl4pPr>
              <a:defRPr sz="1400"/>
            </a:lvl4pPr>
            <a:lvl5pPr>
              <a:spcBef>
                <a:spcPts val="2100"/>
              </a:spcBef>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C82F21D0-B6FB-DF41-953F-6330EA0BCD0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9" name="Footer Placeholder 2">
            <a:extLst>
              <a:ext uri="{FF2B5EF4-FFF2-40B4-BE49-F238E27FC236}">
                <a16:creationId xmlns:a16="http://schemas.microsoft.com/office/drawing/2014/main" id="{5E5EE2CB-50F6-5E4F-853B-C1079F574EC0}"/>
              </a:ext>
            </a:extLst>
          </p:cNvPr>
          <p:cNvSpPr>
            <a:spLocks noGrp="1"/>
          </p:cNvSpPr>
          <p:nvPr>
            <p:ph type="ftr" sz="quarter" idx="12"/>
          </p:nvPr>
        </p:nvSpPr>
        <p:spPr>
          <a:xfrm>
            <a:off x="6553199" y="6528816"/>
            <a:ext cx="4659639" cy="123111"/>
          </a:xfrm>
          <a:prstGeom prst="rect">
            <a:avLst/>
          </a:prstGeom>
        </p:spPr>
        <p:txBody>
          <a:bodyPr vert="horz" wrap="square" lIns="0" tIns="0" rIns="0" bIns="0" rtlCol="0" anchor="b">
            <a:spAutoFit/>
          </a:bodyPr>
          <a:lstStyle>
            <a:lvl1pPr algn="r">
              <a:defRPr lang="en-US" sz="800" baseline="0" dirty="0">
                <a:solidFill>
                  <a:schemeClr val="tx1">
                    <a:lumMod val="65000"/>
                    <a:lumOff val="35000"/>
                    <a:alpha val="70000"/>
                  </a:schemeClr>
                </a:solidFill>
              </a:defRPr>
            </a:lvl1pPr>
          </a:lstStyle>
          <a:p>
            <a:pPr defTabSz="685800">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50596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vent Slide">
    <p:bg>
      <p:bgPr>
        <a:gradFill>
          <a:gsLst>
            <a:gs pos="9000">
              <a:srgbClr val="F4F4F4"/>
            </a:gs>
            <a:gs pos="100000">
              <a:srgbClr val="D7D7D7"/>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5300" y="1115568"/>
            <a:ext cx="5600700" cy="4469313"/>
          </a:xfrm>
        </p:spPr>
        <p:txBody>
          <a:bodyPr/>
          <a:lstStyle>
            <a:lvl1pPr marL="0" indent="0">
              <a:spcBef>
                <a:spcPts val="0"/>
              </a:spcBef>
              <a:buFont typeface="Microsoft Sans Serif" panose="020B0604020202020204" pitchFamily="34" charset="0"/>
              <a:buChar char="​"/>
              <a:defRPr>
                <a:solidFill>
                  <a:schemeClr val="tx1"/>
                </a:solidFill>
              </a:defRPr>
            </a:lvl1pPr>
            <a:lvl2pPr marL="0" indent="0">
              <a:spcBef>
                <a:spcPts val="1200"/>
              </a:spcBef>
              <a:buFont typeface="Microsoft Sans Serif" panose="020B0604020202020204" pitchFamily="34" charset="0"/>
              <a:buChar char="​"/>
              <a:defRPr sz="1600">
                <a:solidFill>
                  <a:schemeClr val="tx1"/>
                </a:solidFill>
              </a:defRPr>
            </a:lvl2pPr>
            <a:lvl3pPr marL="0" indent="0">
              <a:spcBef>
                <a:spcPts val="1200"/>
              </a:spcBef>
              <a:buFont typeface="Microsoft Sans Serif" panose="020B0604020202020204" pitchFamily="34" charset="0"/>
              <a:buChar char="​"/>
              <a:defRPr sz="1600">
                <a:solidFill>
                  <a:schemeClr val="tx1"/>
                </a:solidFill>
              </a:defRPr>
            </a:lvl3pPr>
            <a:lvl4pPr marL="0" indent="0">
              <a:spcBef>
                <a:spcPts val="1200"/>
              </a:spcBef>
              <a:buFont typeface="Microsoft Sans Serif" panose="020B0604020202020204" pitchFamily="34" charset="0"/>
              <a:buChar char="​"/>
              <a:defRPr sz="1600">
                <a:solidFill>
                  <a:schemeClr val="tx1"/>
                </a:solidFill>
              </a:defRPr>
            </a:lvl4pPr>
            <a:lvl5pPr marL="0" indent="0">
              <a:spcBef>
                <a:spcPts val="1200"/>
              </a:spcBef>
              <a:buFont typeface="Microsoft Sans Serif"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C82C7710-BFE5-4004-BD33-03972A51A295}"/>
              </a:ext>
            </a:extLst>
          </p:cNvPr>
          <p:cNvSpPr>
            <a:spLocks noGrp="1"/>
          </p:cNvSpPr>
          <p:nvPr>
            <p:ph sz="quarter" idx="13" hasCustomPrompt="1"/>
          </p:nvPr>
        </p:nvSpPr>
        <p:spPr>
          <a:xfrm>
            <a:off x="6381241" y="1115568"/>
            <a:ext cx="2610852" cy="4469313"/>
          </a:xfrm>
        </p:spPr>
        <p:txBody>
          <a:bodyPr/>
          <a:lstStyle>
            <a:lvl1pPr marL="0" indent="0">
              <a:spcBef>
                <a:spcPts val="0"/>
              </a:spcBef>
              <a:buFont typeface="Microsoft Sans Serif" panose="020B0604020202020204" pitchFamily="34" charset="0"/>
              <a:buChar char="​"/>
              <a:defRPr>
                <a:solidFill>
                  <a:schemeClr val="tx1"/>
                </a:solidFill>
              </a:defRPr>
            </a:lvl1pPr>
            <a:lvl2pPr marL="0" indent="0">
              <a:spcBef>
                <a:spcPts val="1200"/>
              </a:spcBef>
              <a:buFont typeface="Microsoft Sans Serif" panose="020B0604020202020204" pitchFamily="34" charset="0"/>
              <a:buChar char="​"/>
              <a:defRPr sz="1600">
                <a:solidFill>
                  <a:schemeClr val="tx1"/>
                </a:solidFill>
              </a:defRPr>
            </a:lvl2pPr>
            <a:lvl3pPr marL="0" indent="0">
              <a:spcBef>
                <a:spcPts val="1200"/>
              </a:spcBef>
              <a:buFont typeface="Microsoft Sans Serif" panose="020B0604020202020204" pitchFamily="34" charset="0"/>
              <a:buChar char="​"/>
              <a:defRPr sz="1600">
                <a:solidFill>
                  <a:schemeClr val="tx1"/>
                </a:solidFill>
              </a:defRPr>
            </a:lvl3pPr>
            <a:lvl4pPr marL="0" indent="0">
              <a:spcBef>
                <a:spcPts val="1200"/>
              </a:spcBef>
              <a:buFont typeface="Microsoft Sans Serif" panose="020B0604020202020204" pitchFamily="34" charset="0"/>
              <a:buChar char="​"/>
              <a:defRPr sz="1600">
                <a:solidFill>
                  <a:schemeClr val="tx1"/>
                </a:solidFill>
              </a:defRPr>
            </a:lvl4pPr>
            <a:lvl5pPr marL="0" indent="0">
              <a:spcBef>
                <a:spcPts val="1200"/>
              </a:spcBef>
              <a:buFont typeface="Microsoft Sans Serif" panose="020B0604020202020204" pitchFamily="34" charset="0"/>
              <a:buChar char="​"/>
              <a:defRPr sz="16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6F5D196C-67F4-4D09-BEB9-5D62278C83E4}"/>
              </a:ext>
            </a:extLst>
          </p:cNvPr>
          <p:cNvSpPr>
            <a:spLocks noGrp="1"/>
          </p:cNvSpPr>
          <p:nvPr>
            <p:ph sz="quarter" idx="14" hasCustomPrompt="1"/>
          </p:nvPr>
        </p:nvSpPr>
        <p:spPr>
          <a:xfrm>
            <a:off x="9173865" y="1115568"/>
            <a:ext cx="2610852" cy="4469313"/>
          </a:xfrm>
        </p:spPr>
        <p:txBody>
          <a:bodyPr/>
          <a:lstStyle>
            <a:lvl1pPr marL="0" indent="0">
              <a:spcBef>
                <a:spcPts val="0"/>
              </a:spcBef>
              <a:buFont typeface="Microsoft Sans Serif" panose="020B0604020202020204" pitchFamily="34" charset="0"/>
              <a:buChar char="​"/>
              <a:defRPr>
                <a:solidFill>
                  <a:schemeClr val="tx1"/>
                </a:solidFill>
              </a:defRPr>
            </a:lvl1pPr>
            <a:lvl2pPr marL="0" indent="0">
              <a:spcBef>
                <a:spcPts val="1200"/>
              </a:spcBef>
              <a:buFont typeface="Microsoft Sans Serif" panose="020B0604020202020204" pitchFamily="34" charset="0"/>
              <a:buChar char="​"/>
              <a:defRPr sz="1600">
                <a:solidFill>
                  <a:schemeClr val="tx1"/>
                </a:solidFill>
              </a:defRPr>
            </a:lvl2pPr>
            <a:lvl3pPr marL="0" indent="0">
              <a:spcBef>
                <a:spcPts val="1200"/>
              </a:spcBef>
              <a:buFont typeface="Microsoft Sans Serif" panose="020B0604020202020204" pitchFamily="34" charset="0"/>
              <a:buChar char="​"/>
              <a:defRPr sz="1600">
                <a:solidFill>
                  <a:schemeClr val="tx1"/>
                </a:solidFill>
              </a:defRPr>
            </a:lvl3pPr>
            <a:lvl4pPr marL="0" indent="0">
              <a:spcBef>
                <a:spcPts val="1200"/>
              </a:spcBef>
              <a:buFont typeface="Microsoft Sans Serif" panose="020B0604020202020204" pitchFamily="34" charset="0"/>
              <a:buChar char="​"/>
              <a:defRPr sz="1600">
                <a:solidFill>
                  <a:schemeClr val="tx1"/>
                </a:solidFill>
              </a:defRPr>
            </a:lvl4pPr>
            <a:lvl5pPr marL="0" indent="0">
              <a:spcBef>
                <a:spcPts val="1200"/>
              </a:spcBef>
              <a:buFont typeface="Microsoft Sans Serif" panose="020B0604020202020204" pitchFamily="34" charset="0"/>
              <a:buChar char="​"/>
              <a:defRPr sz="16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A356904-805F-9746-8EB4-AA5B241A620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
        <p:nvSpPr>
          <p:cNvPr id="10" name="Footer Placeholder 2">
            <a:extLst>
              <a:ext uri="{FF2B5EF4-FFF2-40B4-BE49-F238E27FC236}">
                <a16:creationId xmlns:a16="http://schemas.microsoft.com/office/drawing/2014/main" id="{96C5F9C2-2F95-8848-A88F-D3CCFB8020D3}"/>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65000"/>
                    <a:lumOff val="3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124807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Table ">
    <p:bg>
      <p:bgPr>
        <a:gradFill>
          <a:gsLst>
            <a:gs pos="9000">
              <a:srgbClr val="F4F4F4"/>
            </a:gs>
            <a:gs pos="100000">
              <a:srgbClr val="D7D7D7"/>
            </a:gs>
          </a:gsLst>
          <a:lin ang="5400000" scaled="1"/>
        </a:gra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495300" y="702339"/>
            <a:ext cx="11190732" cy="540382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C4F67233-5292-664C-97EE-5DC18E731AA7}"/>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
        <p:nvSpPr>
          <p:cNvPr id="4" name="Footer Placeholder 2">
            <a:extLst>
              <a:ext uri="{FF2B5EF4-FFF2-40B4-BE49-F238E27FC236}">
                <a16:creationId xmlns:a16="http://schemas.microsoft.com/office/drawing/2014/main" id="{B440D059-C393-044D-8ABC-85D000B76DD5}"/>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65000"/>
                    <a:lumOff val="3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53663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C422A-8C2B-49A3-B3D8-428DA876CB55}"/>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2ED6F24A-80DA-4900-89E0-12BC46C36859}"/>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5C1E7241-49BC-AD42-8535-973CB377F71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4151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4 column">
    <p:bg>
      <p:bgPr>
        <a:solidFill>
          <a:schemeClr val="tx2"/>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5D751D1-8185-1D49-A0B2-7FB73D4B4838}"/>
              </a:ext>
            </a:extLst>
          </p:cNvPr>
          <p:cNvSpPr>
            <a:spLocks noGrp="1"/>
          </p:cNvSpPr>
          <p:nvPr>
            <p:ph type="title"/>
          </p:nvPr>
        </p:nvSpPr>
        <p:spPr>
          <a:xfrm>
            <a:off x="495300" y="219456"/>
            <a:ext cx="11187112" cy="678783"/>
          </a:xfrm>
        </p:spPr>
        <p:txBody>
          <a:bodyPr/>
          <a:lstStyle>
            <a:lvl1pPr>
              <a:defRPr sz="4000">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84B6AA2-BA9D-D04C-BDA0-6F676B676217}"/>
              </a:ext>
            </a:extLst>
          </p:cNvPr>
          <p:cNvSpPr>
            <a:spLocks noGrp="1"/>
          </p:cNvSpPr>
          <p:nvPr>
            <p:ph type="body" sz="quarter" idx="18"/>
          </p:nvPr>
        </p:nvSpPr>
        <p:spPr>
          <a:xfrm>
            <a:off x="493776" y="1721168"/>
            <a:ext cx="2450278" cy="563726"/>
          </a:xfrm>
        </p:spPr>
        <p:txBody>
          <a:bodyPr anchor="b">
            <a:normAutofit/>
          </a:bodyPr>
          <a:lstStyle>
            <a:lvl1pPr marL="11113" indent="0">
              <a:buNone/>
              <a:tabLst/>
              <a:defRPr>
                <a:solidFill>
                  <a:schemeClr val="bg1"/>
                </a:solidFill>
              </a:defRPr>
            </a:lvl1pPr>
          </a:lstStyle>
          <a:p>
            <a:pPr lvl="0"/>
            <a:r>
              <a:rPr lang="en-US"/>
              <a:t>Click to edit Master text styles</a:t>
            </a:r>
          </a:p>
        </p:txBody>
      </p:sp>
      <p:sp>
        <p:nvSpPr>
          <p:cNvPr id="6" name="Content Placeholder 10">
            <a:extLst>
              <a:ext uri="{FF2B5EF4-FFF2-40B4-BE49-F238E27FC236}">
                <a16:creationId xmlns:a16="http://schemas.microsoft.com/office/drawing/2014/main" id="{886DC54E-BC9A-403E-B943-067EB0AEECEE}"/>
              </a:ext>
            </a:extLst>
          </p:cNvPr>
          <p:cNvSpPr>
            <a:spLocks noGrp="1"/>
          </p:cNvSpPr>
          <p:nvPr>
            <p:ph sz="quarter" idx="14" hasCustomPrompt="1"/>
          </p:nvPr>
        </p:nvSpPr>
        <p:spPr>
          <a:xfrm>
            <a:off x="493776" y="2509814"/>
            <a:ext cx="2460218" cy="3768709"/>
          </a:xfrm>
        </p:spPr>
        <p:txBody>
          <a:bodyPr/>
          <a:lstStyle>
            <a:lvl1pPr marL="0" indent="0">
              <a:spcAft>
                <a:spcPts val="800"/>
              </a:spcAft>
              <a:buFont typeface="Microsoft Sans Serif" panose="020B0604020202020204" pitchFamily="34" charset="0"/>
              <a:buChar char="​"/>
              <a:defRPr>
                <a:solidFill>
                  <a:schemeClr val="bg1"/>
                </a:solidFill>
              </a:defRPr>
            </a:lvl1pPr>
            <a:lvl2pPr marL="0" indent="0">
              <a:spcBef>
                <a:spcPts val="1800"/>
              </a:spcBef>
              <a:buFont typeface="Microsoft Sans Serif" panose="020B0604020202020204" pitchFamily="34" charset="0"/>
              <a:buNone/>
              <a:defRPr sz="1600">
                <a:solidFill>
                  <a:schemeClr val="bg1"/>
                </a:solidFill>
              </a:defRPr>
            </a:lvl2pPr>
            <a:lvl3pPr marL="0" indent="0">
              <a:spcBef>
                <a:spcPts val="1800"/>
              </a:spcBef>
              <a:buFont typeface="Microsoft Sans Serif" panose="020B0604020202020204" pitchFamily="34" charset="0"/>
              <a:buChar char="​"/>
              <a:defRPr sz="1600">
                <a:solidFill>
                  <a:schemeClr val="bg1"/>
                </a:solidFill>
              </a:defRPr>
            </a:lvl3pPr>
            <a:lvl4pPr marL="0" indent="0">
              <a:spcBef>
                <a:spcPts val="1800"/>
              </a:spcBef>
              <a:buFont typeface="Microsoft Sans Serif" panose="020B0604020202020204" pitchFamily="34" charset="0"/>
              <a:buChar char="​"/>
              <a:defRPr sz="1600">
                <a:solidFill>
                  <a:schemeClr val="bg1"/>
                </a:solidFill>
              </a:defRPr>
            </a:lvl4pPr>
            <a:lvl5pPr marL="0" indent="0">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0">
            <a:extLst>
              <a:ext uri="{FF2B5EF4-FFF2-40B4-BE49-F238E27FC236}">
                <a16:creationId xmlns:a16="http://schemas.microsoft.com/office/drawing/2014/main" id="{E03FB42A-2F47-0D47-93C0-76DD864BE57E}"/>
              </a:ext>
            </a:extLst>
          </p:cNvPr>
          <p:cNvSpPr>
            <a:spLocks noGrp="1"/>
          </p:cNvSpPr>
          <p:nvPr>
            <p:ph type="body" sz="quarter" idx="19"/>
          </p:nvPr>
        </p:nvSpPr>
        <p:spPr>
          <a:xfrm>
            <a:off x="3393308" y="1721168"/>
            <a:ext cx="2450278" cy="563726"/>
          </a:xfrm>
        </p:spPr>
        <p:txBody>
          <a:bodyPr anchor="b">
            <a:normAutofit/>
          </a:bodyPr>
          <a:lstStyle>
            <a:lvl1pPr marL="11113" indent="0">
              <a:buNone/>
              <a:tabLst/>
              <a:defRPr>
                <a:solidFill>
                  <a:schemeClr val="bg1"/>
                </a:solidFill>
              </a:defRPr>
            </a:lvl1pPr>
          </a:lstStyle>
          <a:p>
            <a:pPr lvl="0"/>
            <a:r>
              <a:rPr lang="en-US"/>
              <a:t>Click to edit Master text styles</a:t>
            </a:r>
          </a:p>
        </p:txBody>
      </p:sp>
      <p:sp>
        <p:nvSpPr>
          <p:cNvPr id="16" name="Content Placeholder 10">
            <a:extLst>
              <a:ext uri="{FF2B5EF4-FFF2-40B4-BE49-F238E27FC236}">
                <a16:creationId xmlns:a16="http://schemas.microsoft.com/office/drawing/2014/main" id="{E6B762B1-1F36-F946-8DD4-EA4E5B5A7A46}"/>
              </a:ext>
            </a:extLst>
          </p:cNvPr>
          <p:cNvSpPr>
            <a:spLocks noGrp="1"/>
          </p:cNvSpPr>
          <p:nvPr>
            <p:ph sz="quarter" idx="15" hasCustomPrompt="1"/>
          </p:nvPr>
        </p:nvSpPr>
        <p:spPr>
          <a:xfrm>
            <a:off x="3411196" y="2509814"/>
            <a:ext cx="2460218" cy="3768709"/>
          </a:xfrm>
        </p:spPr>
        <p:txBody>
          <a:bodyPr/>
          <a:lstStyle>
            <a:lvl1pPr marL="0" indent="0">
              <a:spcAft>
                <a:spcPts val="800"/>
              </a:spcAft>
              <a:buFont typeface="Microsoft Sans Serif" panose="020B0604020202020204" pitchFamily="34" charset="0"/>
              <a:buChar char="​"/>
              <a:defRPr>
                <a:solidFill>
                  <a:schemeClr val="bg1"/>
                </a:solidFill>
              </a:defRPr>
            </a:lvl1pPr>
            <a:lvl2pPr marL="0" indent="0">
              <a:spcBef>
                <a:spcPts val="1800"/>
              </a:spcBef>
              <a:buFont typeface="Microsoft Sans Serif" panose="020B0604020202020204" pitchFamily="34" charset="0"/>
              <a:buNone/>
              <a:defRPr sz="1600">
                <a:solidFill>
                  <a:schemeClr val="bg1"/>
                </a:solidFill>
              </a:defRPr>
            </a:lvl2pPr>
            <a:lvl3pPr marL="0" indent="0">
              <a:spcBef>
                <a:spcPts val="1800"/>
              </a:spcBef>
              <a:buFont typeface="Microsoft Sans Serif" panose="020B0604020202020204" pitchFamily="34" charset="0"/>
              <a:buChar char="​"/>
              <a:defRPr sz="1600">
                <a:solidFill>
                  <a:schemeClr val="bg1"/>
                </a:solidFill>
              </a:defRPr>
            </a:lvl3pPr>
            <a:lvl4pPr marL="0" indent="0">
              <a:spcBef>
                <a:spcPts val="1800"/>
              </a:spcBef>
              <a:buFont typeface="Microsoft Sans Serif" panose="020B0604020202020204" pitchFamily="34" charset="0"/>
              <a:buChar char="​"/>
              <a:defRPr sz="1600">
                <a:solidFill>
                  <a:schemeClr val="bg1"/>
                </a:solidFill>
              </a:defRPr>
            </a:lvl4pPr>
            <a:lvl5pPr marL="0" indent="0">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0">
            <a:extLst>
              <a:ext uri="{FF2B5EF4-FFF2-40B4-BE49-F238E27FC236}">
                <a16:creationId xmlns:a16="http://schemas.microsoft.com/office/drawing/2014/main" id="{686985F5-731D-464C-8673-63CF3FC3D310}"/>
              </a:ext>
            </a:extLst>
          </p:cNvPr>
          <p:cNvSpPr>
            <a:spLocks noGrp="1"/>
          </p:cNvSpPr>
          <p:nvPr>
            <p:ph type="body" sz="quarter" idx="20"/>
          </p:nvPr>
        </p:nvSpPr>
        <p:spPr>
          <a:xfrm>
            <a:off x="6302781" y="1721168"/>
            <a:ext cx="2450278" cy="563726"/>
          </a:xfrm>
        </p:spPr>
        <p:txBody>
          <a:bodyPr anchor="b">
            <a:normAutofit/>
          </a:bodyPr>
          <a:lstStyle>
            <a:lvl1pPr marL="11113" indent="0">
              <a:buNone/>
              <a:tabLst/>
              <a:defRPr>
                <a:solidFill>
                  <a:schemeClr val="bg1"/>
                </a:solidFill>
              </a:defRPr>
            </a:lvl1pPr>
          </a:lstStyle>
          <a:p>
            <a:pPr lvl="0"/>
            <a:r>
              <a:rPr lang="en-US"/>
              <a:t>Click to edit Master text styles</a:t>
            </a:r>
          </a:p>
        </p:txBody>
      </p:sp>
      <p:sp>
        <p:nvSpPr>
          <p:cNvPr id="22" name="Content Placeholder 10">
            <a:extLst>
              <a:ext uri="{FF2B5EF4-FFF2-40B4-BE49-F238E27FC236}">
                <a16:creationId xmlns:a16="http://schemas.microsoft.com/office/drawing/2014/main" id="{8FA52E22-B268-2542-A239-CBA52D332016}"/>
              </a:ext>
            </a:extLst>
          </p:cNvPr>
          <p:cNvSpPr>
            <a:spLocks noGrp="1"/>
          </p:cNvSpPr>
          <p:nvPr>
            <p:ph sz="quarter" idx="16" hasCustomPrompt="1"/>
          </p:nvPr>
        </p:nvSpPr>
        <p:spPr>
          <a:xfrm>
            <a:off x="6310729" y="2509814"/>
            <a:ext cx="2460218" cy="3768709"/>
          </a:xfrm>
        </p:spPr>
        <p:txBody>
          <a:bodyPr/>
          <a:lstStyle>
            <a:lvl1pPr marL="0" indent="0">
              <a:spcAft>
                <a:spcPts val="800"/>
              </a:spcAft>
              <a:buFont typeface="Microsoft Sans Serif" panose="020B0604020202020204" pitchFamily="34" charset="0"/>
              <a:buChar char="​"/>
              <a:defRPr>
                <a:solidFill>
                  <a:schemeClr val="bg1"/>
                </a:solidFill>
              </a:defRPr>
            </a:lvl1pPr>
            <a:lvl2pPr marL="0" indent="0">
              <a:spcBef>
                <a:spcPts val="1800"/>
              </a:spcBef>
              <a:buFont typeface="Microsoft Sans Serif" panose="020B0604020202020204" pitchFamily="34" charset="0"/>
              <a:buNone/>
              <a:defRPr sz="1600">
                <a:solidFill>
                  <a:schemeClr val="bg1"/>
                </a:solidFill>
              </a:defRPr>
            </a:lvl2pPr>
            <a:lvl3pPr marL="0" indent="0">
              <a:spcBef>
                <a:spcPts val="1800"/>
              </a:spcBef>
              <a:buFont typeface="Microsoft Sans Serif" panose="020B0604020202020204" pitchFamily="34" charset="0"/>
              <a:buChar char="​"/>
              <a:defRPr sz="1600">
                <a:solidFill>
                  <a:schemeClr val="bg1"/>
                </a:solidFill>
              </a:defRPr>
            </a:lvl3pPr>
            <a:lvl4pPr marL="0" indent="0">
              <a:spcBef>
                <a:spcPts val="1800"/>
              </a:spcBef>
              <a:buFont typeface="Microsoft Sans Serif" panose="020B0604020202020204" pitchFamily="34" charset="0"/>
              <a:buChar char="​"/>
              <a:defRPr sz="1600">
                <a:solidFill>
                  <a:schemeClr val="bg1"/>
                </a:solidFill>
              </a:defRPr>
            </a:lvl4pPr>
            <a:lvl5pPr marL="0" indent="0">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0">
            <a:extLst>
              <a:ext uri="{FF2B5EF4-FFF2-40B4-BE49-F238E27FC236}">
                <a16:creationId xmlns:a16="http://schemas.microsoft.com/office/drawing/2014/main" id="{91E364B3-2E8E-2342-8195-F05774D02DDD}"/>
              </a:ext>
            </a:extLst>
          </p:cNvPr>
          <p:cNvSpPr>
            <a:spLocks noGrp="1"/>
          </p:cNvSpPr>
          <p:nvPr>
            <p:ph type="body" sz="quarter" idx="21"/>
          </p:nvPr>
        </p:nvSpPr>
        <p:spPr>
          <a:xfrm>
            <a:off x="9223684" y="1721168"/>
            <a:ext cx="2450278" cy="563726"/>
          </a:xfrm>
        </p:spPr>
        <p:txBody>
          <a:bodyPr anchor="b">
            <a:normAutofit/>
          </a:bodyPr>
          <a:lstStyle>
            <a:lvl1pPr marL="11113" indent="0">
              <a:buNone/>
              <a:tabLst/>
              <a:defRPr>
                <a:solidFill>
                  <a:schemeClr val="bg1"/>
                </a:solidFill>
              </a:defRPr>
            </a:lvl1pPr>
          </a:lstStyle>
          <a:p>
            <a:pPr lvl="0"/>
            <a:r>
              <a:rPr lang="en-US"/>
              <a:t>Click to edit Master text styles</a:t>
            </a:r>
          </a:p>
        </p:txBody>
      </p:sp>
      <p:sp>
        <p:nvSpPr>
          <p:cNvPr id="24" name="Content Placeholder 10">
            <a:extLst>
              <a:ext uri="{FF2B5EF4-FFF2-40B4-BE49-F238E27FC236}">
                <a16:creationId xmlns:a16="http://schemas.microsoft.com/office/drawing/2014/main" id="{61E13BEF-87A1-2541-AD72-CC8A9A5B018D}"/>
              </a:ext>
            </a:extLst>
          </p:cNvPr>
          <p:cNvSpPr>
            <a:spLocks noGrp="1"/>
          </p:cNvSpPr>
          <p:nvPr>
            <p:ph sz="quarter" idx="17" hasCustomPrompt="1"/>
          </p:nvPr>
        </p:nvSpPr>
        <p:spPr>
          <a:xfrm>
            <a:off x="9221438" y="2509814"/>
            <a:ext cx="2460218" cy="3768709"/>
          </a:xfrm>
        </p:spPr>
        <p:txBody>
          <a:bodyPr/>
          <a:lstStyle>
            <a:lvl1pPr marL="0" indent="0">
              <a:spcAft>
                <a:spcPts val="800"/>
              </a:spcAft>
              <a:buFont typeface="Microsoft Sans Serif" panose="020B0604020202020204" pitchFamily="34" charset="0"/>
              <a:buChar char="​"/>
              <a:defRPr>
                <a:solidFill>
                  <a:schemeClr val="bg1"/>
                </a:solidFill>
              </a:defRPr>
            </a:lvl1pPr>
            <a:lvl2pPr marL="0" indent="0">
              <a:spcBef>
                <a:spcPts val="1800"/>
              </a:spcBef>
              <a:buFont typeface="Microsoft Sans Serif" panose="020B0604020202020204" pitchFamily="34" charset="0"/>
              <a:buNone/>
              <a:defRPr sz="1600">
                <a:solidFill>
                  <a:schemeClr val="bg1"/>
                </a:solidFill>
              </a:defRPr>
            </a:lvl2pPr>
            <a:lvl3pPr marL="0" indent="0">
              <a:spcBef>
                <a:spcPts val="1800"/>
              </a:spcBef>
              <a:buFont typeface="Microsoft Sans Serif" panose="020B0604020202020204" pitchFamily="34" charset="0"/>
              <a:buChar char="​"/>
              <a:defRPr sz="1600">
                <a:solidFill>
                  <a:schemeClr val="bg1"/>
                </a:solidFill>
              </a:defRPr>
            </a:lvl3pPr>
            <a:lvl4pPr marL="0" indent="0">
              <a:spcBef>
                <a:spcPts val="1800"/>
              </a:spcBef>
              <a:buFont typeface="Microsoft Sans Serif" panose="020B0604020202020204" pitchFamily="34" charset="0"/>
              <a:buChar char="​"/>
              <a:defRPr sz="1600">
                <a:solidFill>
                  <a:schemeClr val="bg1"/>
                </a:solidFill>
              </a:defRPr>
            </a:lvl4pPr>
            <a:lvl5pPr marL="0" indent="0">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F9A913B-18DE-48AE-B0E2-9E671B760402}"/>
              </a:ext>
              <a:ext uri="{C183D7F6-B498-43B3-948B-1728B52AA6E4}">
                <adec:decorative xmlns:adec="http://schemas.microsoft.com/office/drawing/2017/decorative" val="1"/>
              </a:ext>
            </a:extLst>
          </p:cNvPr>
          <p:cNvCxnSpPr>
            <a:cxnSpLocks/>
          </p:cNvCxnSpPr>
          <p:nvPr userDrawn="1"/>
        </p:nvCxnSpPr>
        <p:spPr>
          <a:xfrm>
            <a:off x="9212254" y="2400301"/>
            <a:ext cx="2460219" cy="0"/>
          </a:xfrm>
          <a:prstGeom prst="line">
            <a:avLst/>
          </a:prstGeom>
          <a:ln w="25400" cap="flat">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1B2AEE-AE24-434E-8313-96D907BCD30A}"/>
              </a:ext>
              <a:ext uri="{C183D7F6-B498-43B3-948B-1728B52AA6E4}">
                <adec:decorative xmlns:adec="http://schemas.microsoft.com/office/drawing/2017/decorative" val="1"/>
              </a:ext>
            </a:extLst>
          </p:cNvPr>
          <p:cNvCxnSpPr>
            <a:cxnSpLocks/>
          </p:cNvCxnSpPr>
          <p:nvPr userDrawn="1"/>
        </p:nvCxnSpPr>
        <p:spPr>
          <a:xfrm>
            <a:off x="6302781" y="2400301"/>
            <a:ext cx="2460219" cy="0"/>
          </a:xfrm>
          <a:prstGeom prst="line">
            <a:avLst/>
          </a:prstGeom>
          <a:ln w="25400" cap="flat">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46350-3FC6-49AD-978F-1B19D7DD9E0A}"/>
              </a:ext>
              <a:ext uri="{C183D7F6-B498-43B3-948B-1728B52AA6E4}">
                <adec:decorative xmlns:adec="http://schemas.microsoft.com/office/drawing/2017/decorative" val="1"/>
              </a:ext>
            </a:extLst>
          </p:cNvPr>
          <p:cNvCxnSpPr>
            <a:cxnSpLocks/>
          </p:cNvCxnSpPr>
          <p:nvPr userDrawn="1"/>
        </p:nvCxnSpPr>
        <p:spPr>
          <a:xfrm>
            <a:off x="3393308" y="2400301"/>
            <a:ext cx="2460219" cy="0"/>
          </a:xfrm>
          <a:prstGeom prst="line">
            <a:avLst/>
          </a:prstGeom>
          <a:ln w="25400" cap="flat">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B0B170-491B-48AA-984B-ADF6215F3C1A}"/>
              </a:ext>
              <a:ext uri="{C183D7F6-B498-43B3-948B-1728B52AA6E4}">
                <adec:decorative xmlns:adec="http://schemas.microsoft.com/office/drawing/2017/decorative" val="1"/>
              </a:ext>
            </a:extLst>
          </p:cNvPr>
          <p:cNvCxnSpPr>
            <a:cxnSpLocks/>
          </p:cNvCxnSpPr>
          <p:nvPr userDrawn="1"/>
        </p:nvCxnSpPr>
        <p:spPr>
          <a:xfrm>
            <a:off x="483835" y="2400301"/>
            <a:ext cx="2460219" cy="0"/>
          </a:xfrm>
          <a:prstGeom prst="line">
            <a:avLst/>
          </a:prstGeom>
          <a:ln w="25400" cap="flat">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8CE796-5978-304F-95A1-5490282B699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20" name="Footer Placeholder 2">
            <a:extLst>
              <a:ext uri="{FF2B5EF4-FFF2-40B4-BE49-F238E27FC236}">
                <a16:creationId xmlns:a16="http://schemas.microsoft.com/office/drawing/2014/main" id="{8633F517-1C64-5640-AFE0-369D86DEC703}"/>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8270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Left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1BEBD8-CB99-4D76-9C50-AAA93EE2ED8F}"/>
              </a:ext>
            </a:extLst>
          </p:cNvPr>
          <p:cNvSpPr>
            <a:spLocks noGrp="1"/>
          </p:cNvSpPr>
          <p:nvPr>
            <p:ph type="title"/>
          </p:nvPr>
        </p:nvSpPr>
        <p:spPr>
          <a:xfrm>
            <a:off x="5976774" y="219456"/>
            <a:ext cx="5705638" cy="1174101"/>
          </a:xfrm>
        </p:spPr>
        <p:txBody>
          <a:bodyPr anchor="t" anchorCtr="0"/>
          <a:lstStyle>
            <a:lvl1pPr algn="l" defTabSz="914400" rtl="0" eaLnBrk="1" latinLnBrk="0" hangingPunct="1">
              <a:lnSpc>
                <a:spcPct val="80000"/>
              </a:lnSpc>
              <a:spcBef>
                <a:spcPct val="0"/>
              </a:spcBef>
              <a:buNone/>
              <a:defRPr lang="en-US" sz="4000" kern="1200" baseline="0" dirty="0">
                <a:solidFill>
                  <a:schemeClr val="tx2"/>
                </a:solidFill>
                <a:latin typeface="+mj-lt"/>
                <a:ea typeface="+mj-ea"/>
                <a:cs typeface="+mj-cs"/>
              </a:defRPr>
            </a:lvl1pPr>
          </a:lstStyle>
          <a:p>
            <a:r>
              <a:rPr lang="en-US"/>
              <a:t>Click to edit Master title style</a:t>
            </a:r>
            <a:endParaRPr lang="en-US" dirty="0"/>
          </a:p>
        </p:txBody>
      </p:sp>
      <p:sp>
        <p:nvSpPr>
          <p:cNvPr id="10" name="Subtitle">
            <a:extLst>
              <a:ext uri="{FF2B5EF4-FFF2-40B4-BE49-F238E27FC236}">
                <a16:creationId xmlns:a16="http://schemas.microsoft.com/office/drawing/2014/main" id="{EDE1AEC9-7B8A-4E3D-B89A-0E4E8B45A5F9}"/>
              </a:ext>
            </a:extLst>
          </p:cNvPr>
          <p:cNvSpPr>
            <a:spLocks noGrp="1"/>
          </p:cNvSpPr>
          <p:nvPr>
            <p:ph type="subTitle" idx="1"/>
          </p:nvPr>
        </p:nvSpPr>
        <p:spPr>
          <a:xfrm>
            <a:off x="5976774" y="1536192"/>
            <a:ext cx="5705638" cy="431657"/>
          </a:xfrm>
        </p:spPr>
        <p:txBody>
          <a:bodyPr/>
          <a:lstStyle>
            <a:lvl1pPr marL="0" indent="0" algn="l">
              <a:lnSpc>
                <a:spcPct val="90000"/>
              </a:lnSpc>
              <a:spcBef>
                <a:spcPts val="18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
            <a:extLst>
              <a:ext uri="{FF2B5EF4-FFF2-40B4-BE49-F238E27FC236}">
                <a16:creationId xmlns:a16="http://schemas.microsoft.com/office/drawing/2014/main" id="{9EAA3EB0-D03E-4D11-9513-1E6295E151C8}"/>
              </a:ext>
            </a:extLst>
          </p:cNvPr>
          <p:cNvSpPr>
            <a:spLocks noGrp="1"/>
          </p:cNvSpPr>
          <p:nvPr>
            <p:ph type="body" sz="quarter" idx="16"/>
          </p:nvPr>
        </p:nvSpPr>
        <p:spPr>
          <a:xfrm>
            <a:off x="5976774" y="2467228"/>
            <a:ext cx="5705638" cy="3780829"/>
          </a:xfrm>
        </p:spPr>
        <p:txBody>
          <a:bodyPr/>
          <a:lstStyle>
            <a:lvl1pPr>
              <a:defRPr sz="1400"/>
            </a:lvl1pPr>
            <a:lvl2pPr>
              <a:defRPr sz="1400"/>
            </a:lvl2pPr>
            <a:lvl3pPr>
              <a:defRPr sz="1100"/>
            </a:lvl3pPr>
            <a:lvl4pPr>
              <a:defRPr sz="1100"/>
            </a:lvl4pPr>
            <a:lvl5pPr>
              <a:lnSpc>
                <a:spcPct val="120000"/>
              </a:lnSpc>
              <a:defRPr sz="1600"/>
            </a:lvl5pPr>
            <a:lvl6pPr>
              <a:defRPr sz="2000"/>
            </a:lvl6pPr>
            <a:lvl7pPr>
              <a:defRPr sz="2000"/>
            </a:lvl7pPr>
            <a:lvl8pPr>
              <a:defRPr sz="5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hart Placeholder 12">
            <a:extLst>
              <a:ext uri="{FF2B5EF4-FFF2-40B4-BE49-F238E27FC236}">
                <a16:creationId xmlns:a16="http://schemas.microsoft.com/office/drawing/2014/main" id="{4546AE94-B09D-497C-A59F-95FDB9C4017D}"/>
              </a:ext>
            </a:extLst>
          </p:cNvPr>
          <p:cNvSpPr>
            <a:spLocks noGrp="1"/>
          </p:cNvSpPr>
          <p:nvPr>
            <p:ph type="chart" sz="quarter" idx="17"/>
          </p:nvPr>
        </p:nvSpPr>
        <p:spPr>
          <a:xfrm>
            <a:off x="493776" y="219455"/>
            <a:ext cx="4808083" cy="6028601"/>
          </a:xfrm>
        </p:spPr>
        <p:txBody>
          <a:bodyPr/>
          <a:lstStyle/>
          <a:p>
            <a:r>
              <a:rPr lang="en-US"/>
              <a:t>Click icon to add chart</a:t>
            </a:r>
          </a:p>
        </p:txBody>
      </p:sp>
      <p:sp>
        <p:nvSpPr>
          <p:cNvPr id="12" name="TextBox 11">
            <a:extLst>
              <a:ext uri="{FF2B5EF4-FFF2-40B4-BE49-F238E27FC236}">
                <a16:creationId xmlns:a16="http://schemas.microsoft.com/office/drawing/2014/main" id="{4F3AB9FF-106A-450D-A935-1970EE81FADE}"/>
              </a:ext>
            </a:extLst>
          </p:cNvPr>
          <p:cNvSpPr txBox="1"/>
          <p:nvPr userDrawn="1"/>
        </p:nvSpPr>
        <p:spPr>
          <a:xfrm>
            <a:off x="11541208" y="6515626"/>
            <a:ext cx="155492" cy="136448"/>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mn-lt"/>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mn-lt"/>
              <a:ea typeface="+mn-ea"/>
              <a:cs typeface="+mn-cs"/>
            </a:endParaRPr>
          </a:p>
        </p:txBody>
      </p:sp>
      <p:sp>
        <p:nvSpPr>
          <p:cNvPr id="14" name="Footer Placeholder 2">
            <a:extLst>
              <a:ext uri="{FF2B5EF4-FFF2-40B4-BE49-F238E27FC236}">
                <a16:creationId xmlns:a16="http://schemas.microsoft.com/office/drawing/2014/main" id="{D3F69FC7-9381-42C0-95AC-0DA89B9FD1CB}"/>
              </a:ext>
            </a:extLst>
          </p:cNvPr>
          <p:cNvSpPr>
            <a:spLocks noGrp="1"/>
          </p:cNvSpPr>
          <p:nvPr>
            <p:ph type="ftr" sz="quarter" idx="3"/>
          </p:nvPr>
        </p:nvSpPr>
        <p:spPr>
          <a:xfrm>
            <a:off x="495299" y="6359156"/>
            <a:ext cx="11187113"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6" name="TextBox 15">
            <a:extLst>
              <a:ext uri="{FF2B5EF4-FFF2-40B4-BE49-F238E27FC236}">
                <a16:creationId xmlns:a16="http://schemas.microsoft.com/office/drawing/2014/main" id="{126D4E52-0F12-524D-96A6-8C536023A097}"/>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6617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Right and Content">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AA2C0886-7B4F-5B48-9D6C-4AC82D28F85F}"/>
              </a:ext>
            </a:extLst>
          </p:cNvPr>
          <p:cNvSpPr>
            <a:spLocks noGrp="1"/>
          </p:cNvSpPr>
          <p:nvPr>
            <p:ph type="title" hasCustomPrompt="1"/>
          </p:nvPr>
        </p:nvSpPr>
        <p:spPr>
          <a:xfrm>
            <a:off x="495300" y="219456"/>
            <a:ext cx="4840788" cy="1056102"/>
          </a:xfrm>
        </p:spPr>
        <p:txBody>
          <a:bodyPr anchor="t" anchorCtr="0"/>
          <a:lstStyle>
            <a:lvl1pPr>
              <a:defRPr sz="4000">
                <a:solidFill>
                  <a:schemeClr val="tx1"/>
                </a:solidFill>
              </a:defRPr>
            </a:lvl1pPr>
          </a:lstStyle>
          <a:p>
            <a:r>
              <a:rPr lang="en-US" dirty="0"/>
              <a:t>Click to edit</a:t>
            </a:r>
            <a:br>
              <a:rPr lang="en-US" dirty="0"/>
            </a:br>
            <a:r>
              <a:rPr lang="en-US" dirty="0"/>
              <a:t>Master title style</a:t>
            </a:r>
          </a:p>
        </p:txBody>
      </p:sp>
      <p:sp>
        <p:nvSpPr>
          <p:cNvPr id="12" name="Subtitle">
            <a:extLst>
              <a:ext uri="{FF2B5EF4-FFF2-40B4-BE49-F238E27FC236}">
                <a16:creationId xmlns:a16="http://schemas.microsoft.com/office/drawing/2014/main" id="{56B24CE7-C63A-4FA5-9632-AD995CA54A80}"/>
              </a:ext>
            </a:extLst>
          </p:cNvPr>
          <p:cNvSpPr>
            <a:spLocks noGrp="1"/>
          </p:cNvSpPr>
          <p:nvPr>
            <p:ph type="subTitle" idx="1"/>
          </p:nvPr>
        </p:nvSpPr>
        <p:spPr>
          <a:xfrm>
            <a:off x="493776" y="1536192"/>
            <a:ext cx="5705638" cy="431657"/>
          </a:xfrm>
        </p:spPr>
        <p:txBody>
          <a:bodyPr/>
          <a:lstStyle>
            <a:lvl1pPr marL="0" indent="0" algn="l">
              <a:lnSpc>
                <a:spcPct val="90000"/>
              </a:lnSpc>
              <a:spcBef>
                <a:spcPts val="18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
            <a:extLst>
              <a:ext uri="{FF2B5EF4-FFF2-40B4-BE49-F238E27FC236}">
                <a16:creationId xmlns:a16="http://schemas.microsoft.com/office/drawing/2014/main" id="{72C9DB8A-AC9F-4BCB-92A7-C7BD8BDB4BD3}"/>
              </a:ext>
            </a:extLst>
          </p:cNvPr>
          <p:cNvSpPr>
            <a:spLocks noGrp="1"/>
          </p:cNvSpPr>
          <p:nvPr>
            <p:ph type="body" sz="quarter" idx="16"/>
          </p:nvPr>
        </p:nvSpPr>
        <p:spPr>
          <a:xfrm>
            <a:off x="493776" y="2820061"/>
            <a:ext cx="5705638" cy="3427996"/>
          </a:xfrm>
        </p:spPr>
        <p:txBody>
          <a:bodyPr/>
          <a:lstStyle>
            <a:lvl1pPr>
              <a:defRPr sz="1400"/>
            </a:lvl1pPr>
            <a:lvl2pPr>
              <a:defRPr sz="1400"/>
            </a:lvl2pPr>
            <a:lvl3pPr>
              <a:defRPr sz="1100"/>
            </a:lvl3pPr>
            <a:lvl4pPr>
              <a:defRPr sz="1100"/>
            </a:lvl4pPr>
            <a:lvl5pPr>
              <a:lnSpc>
                <a:spcPct val="120000"/>
              </a:lnSpc>
              <a:defRPr sz="1600"/>
            </a:lvl5pPr>
            <a:lvl6pPr>
              <a:defRPr sz="2000"/>
            </a:lvl6pPr>
            <a:lvl7pPr>
              <a:defRPr sz="2000"/>
            </a:lvl7pPr>
            <a:lvl8pPr>
              <a:defRPr sz="5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hart Placeholder 12">
            <a:extLst>
              <a:ext uri="{FF2B5EF4-FFF2-40B4-BE49-F238E27FC236}">
                <a16:creationId xmlns:a16="http://schemas.microsoft.com/office/drawing/2014/main" id="{F5DCB2A7-2D14-40D4-9ADD-CE3F9CDE5439}"/>
              </a:ext>
            </a:extLst>
          </p:cNvPr>
          <p:cNvSpPr>
            <a:spLocks noGrp="1"/>
          </p:cNvSpPr>
          <p:nvPr>
            <p:ph type="chart" sz="quarter" idx="17"/>
          </p:nvPr>
        </p:nvSpPr>
        <p:spPr>
          <a:xfrm>
            <a:off x="6874328" y="219456"/>
            <a:ext cx="4808083" cy="5817913"/>
          </a:xfrm>
        </p:spPr>
        <p:txBody>
          <a:bodyPr/>
          <a:lstStyle/>
          <a:p>
            <a:r>
              <a:rPr lang="en-US"/>
              <a:t>Click icon to add chart</a:t>
            </a:r>
          </a:p>
        </p:txBody>
      </p:sp>
      <p:sp>
        <p:nvSpPr>
          <p:cNvPr id="9" name="Footer Placeholder 2">
            <a:extLst>
              <a:ext uri="{FF2B5EF4-FFF2-40B4-BE49-F238E27FC236}">
                <a16:creationId xmlns:a16="http://schemas.microsoft.com/office/drawing/2014/main" id="{CE33F96C-4D47-4FE9-995D-40E1D411815C}"/>
              </a:ext>
            </a:extLst>
          </p:cNvPr>
          <p:cNvSpPr>
            <a:spLocks noGrp="1"/>
          </p:cNvSpPr>
          <p:nvPr>
            <p:ph type="ftr" sz="quarter" idx="3"/>
          </p:nvPr>
        </p:nvSpPr>
        <p:spPr>
          <a:xfrm>
            <a:off x="495299" y="6359156"/>
            <a:ext cx="11187112"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5C733ACC-946F-4648-A939-DFCE3B7B2AE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89497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able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A986D-E889-4C3C-80CB-7D329BBA5C5A}"/>
              </a:ext>
            </a:extLst>
          </p:cNvPr>
          <p:cNvSpPr>
            <a:spLocks noGrp="1"/>
          </p:cNvSpPr>
          <p:nvPr>
            <p:ph type="title" hasCustomPrompt="1"/>
          </p:nvPr>
        </p:nvSpPr>
        <p:spPr>
          <a:xfrm>
            <a:off x="495300" y="219456"/>
            <a:ext cx="11187112" cy="1056102"/>
          </a:xfrm>
        </p:spPr>
        <p:txBody>
          <a:bodyPr/>
          <a:lstStyle>
            <a:lvl1pPr>
              <a:defRPr sz="4000">
                <a:solidFill>
                  <a:schemeClr val="tx1"/>
                </a:solidFill>
              </a:defRPr>
            </a:lvl1pPr>
          </a:lstStyle>
          <a:p>
            <a:r>
              <a:rPr lang="en-US" dirty="0"/>
              <a:t>Click to edit</a:t>
            </a:r>
            <a:br>
              <a:rPr lang="en-US" dirty="0"/>
            </a:br>
            <a:r>
              <a:rPr lang="en-US" dirty="0"/>
              <a:t>Master title style</a:t>
            </a:r>
          </a:p>
        </p:txBody>
      </p:sp>
      <p:sp>
        <p:nvSpPr>
          <p:cNvPr id="10" name="Subtitle">
            <a:extLst>
              <a:ext uri="{FF2B5EF4-FFF2-40B4-BE49-F238E27FC236}">
                <a16:creationId xmlns:a16="http://schemas.microsoft.com/office/drawing/2014/main" id="{8509AEEE-3713-AB40-8CF4-7939FB933184}"/>
              </a:ext>
            </a:extLst>
          </p:cNvPr>
          <p:cNvSpPr>
            <a:spLocks noGrp="1"/>
          </p:cNvSpPr>
          <p:nvPr>
            <p:ph type="subTitle" idx="1"/>
          </p:nvPr>
        </p:nvSpPr>
        <p:spPr>
          <a:xfrm>
            <a:off x="493776" y="1536192"/>
            <a:ext cx="11190224" cy="431657"/>
          </a:xfrm>
        </p:spPr>
        <p:txBody>
          <a:bodyPr/>
          <a:lstStyle>
            <a:lvl1pPr marL="0" indent="0" algn="l">
              <a:lnSpc>
                <a:spcPct val="90000"/>
              </a:lnSpc>
              <a:spcBef>
                <a:spcPts val="18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FD724DE8-DBD5-4FAD-96A0-1E378D250E0C}"/>
              </a:ext>
              <a:ext uri="{C183D7F6-B498-43B3-948B-1728B52AA6E4}">
                <adec:decorative xmlns:adec="http://schemas.microsoft.com/office/drawing/2017/decorative" val="1"/>
              </a:ext>
            </a:extLst>
          </p:cNvPr>
          <p:cNvSpPr/>
          <p:nvPr userDrawn="1"/>
        </p:nvSpPr>
        <p:spPr>
          <a:xfrm>
            <a:off x="4437530" y="2348621"/>
            <a:ext cx="7244882" cy="3899411"/>
          </a:xfrm>
          <a:prstGeom prst="rect">
            <a:avLst/>
          </a:prstGeom>
          <a:gradFill>
            <a:gsLst>
              <a:gs pos="9000">
                <a:srgbClr val="F4F4F4"/>
              </a:gs>
              <a:gs pos="100000">
                <a:srgbClr val="D7D7D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Content Placeholder 10">
            <a:extLst>
              <a:ext uri="{FF2B5EF4-FFF2-40B4-BE49-F238E27FC236}">
                <a16:creationId xmlns:a16="http://schemas.microsoft.com/office/drawing/2014/main" id="{DFCE1D39-EAA6-401D-BD46-91AA06EA4CCF}"/>
              </a:ext>
            </a:extLst>
          </p:cNvPr>
          <p:cNvSpPr>
            <a:spLocks noGrp="1"/>
          </p:cNvSpPr>
          <p:nvPr>
            <p:ph sz="quarter" idx="14"/>
          </p:nvPr>
        </p:nvSpPr>
        <p:spPr>
          <a:xfrm>
            <a:off x="493776" y="2348622"/>
            <a:ext cx="3848821" cy="3899411"/>
          </a:xfrm>
        </p:spPr>
        <p:txBody>
          <a:bodyPr/>
          <a:lstStyle>
            <a:lvl1pPr>
              <a:defRPr sz="1800"/>
            </a:lvl1pPr>
            <a:lvl2pPr>
              <a:defRPr sz="1800"/>
            </a:lvl2pPr>
            <a:lvl3pPr>
              <a:defRPr sz="1400"/>
            </a:lvl3pPr>
            <a:lvl4pPr>
              <a:defRPr sz="1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188235C3-1885-48EC-A028-AAE2FCAD2E7C}"/>
              </a:ext>
            </a:extLst>
          </p:cNvPr>
          <p:cNvSpPr>
            <a:spLocks noGrp="1"/>
          </p:cNvSpPr>
          <p:nvPr>
            <p:ph sz="quarter" idx="15" hasCustomPrompt="1"/>
          </p:nvPr>
        </p:nvSpPr>
        <p:spPr>
          <a:xfrm>
            <a:off x="4552232" y="2348621"/>
            <a:ext cx="7015478" cy="3846770"/>
          </a:xfrm>
        </p:spPr>
        <p:txBody>
          <a:bodyPr/>
          <a:lstStyle>
            <a:lvl5pPr>
              <a:defRPr/>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2">
            <a:extLst>
              <a:ext uri="{FF2B5EF4-FFF2-40B4-BE49-F238E27FC236}">
                <a16:creationId xmlns:a16="http://schemas.microsoft.com/office/drawing/2014/main" id="{C6AC5180-5165-464F-82B0-86661435BA16}"/>
              </a:ext>
            </a:extLst>
          </p:cNvPr>
          <p:cNvSpPr>
            <a:spLocks noGrp="1"/>
          </p:cNvSpPr>
          <p:nvPr>
            <p:ph type="ftr" sz="quarter" idx="3"/>
          </p:nvPr>
        </p:nvSpPr>
        <p:spPr>
          <a:xfrm>
            <a:off x="495299" y="6359156"/>
            <a:ext cx="11187112"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2" name="TextBox 11">
            <a:extLst>
              <a:ext uri="{FF2B5EF4-FFF2-40B4-BE49-F238E27FC236}">
                <a16:creationId xmlns:a16="http://schemas.microsoft.com/office/drawing/2014/main" id="{9B6BEA1E-F94C-7143-8766-29561AE9CC5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8473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39ECB14-856E-F34A-826B-CCFFE8951FC4}"/>
              </a:ext>
            </a:extLst>
          </p:cNvPr>
          <p:cNvSpPr>
            <a:spLocks noGrp="1"/>
          </p:cNvSpPr>
          <p:nvPr>
            <p:ph type="title" hasCustomPrompt="1"/>
          </p:nvPr>
        </p:nvSpPr>
        <p:spPr>
          <a:xfrm>
            <a:off x="495300" y="219456"/>
            <a:ext cx="4840788" cy="1056102"/>
          </a:xfrm>
        </p:spPr>
        <p:txBody>
          <a:bodyPr/>
          <a:lstStyle>
            <a:lvl1pPr>
              <a:defRPr sz="4000">
                <a:solidFill>
                  <a:schemeClr val="tx1"/>
                </a:solidFill>
              </a:defRPr>
            </a:lvl1pPr>
          </a:lstStyle>
          <a:p>
            <a:r>
              <a:rPr lang="en-US" dirty="0"/>
              <a:t>Click to edit</a:t>
            </a:r>
            <a:br>
              <a:rPr lang="en-US" dirty="0"/>
            </a:br>
            <a:r>
              <a:rPr lang="en-US" dirty="0"/>
              <a:t>Master title style</a:t>
            </a:r>
          </a:p>
        </p:txBody>
      </p:sp>
      <p:sp>
        <p:nvSpPr>
          <p:cNvPr id="13" name="Subtitle">
            <a:extLst>
              <a:ext uri="{FF2B5EF4-FFF2-40B4-BE49-F238E27FC236}">
                <a16:creationId xmlns:a16="http://schemas.microsoft.com/office/drawing/2014/main" id="{72D2CC13-5C7C-446F-938C-16B91476E6CC}"/>
              </a:ext>
            </a:extLst>
          </p:cNvPr>
          <p:cNvSpPr>
            <a:spLocks noGrp="1"/>
          </p:cNvSpPr>
          <p:nvPr>
            <p:ph type="subTitle" idx="1"/>
          </p:nvPr>
        </p:nvSpPr>
        <p:spPr>
          <a:xfrm>
            <a:off x="495299" y="1536192"/>
            <a:ext cx="4637813" cy="586689"/>
          </a:xfrm>
        </p:spPr>
        <p:txBody>
          <a:bodyPr/>
          <a:lstStyle>
            <a:lvl1pPr marL="0" indent="0" algn="l">
              <a:lnSpc>
                <a:spcPct val="110000"/>
              </a:lnSpc>
              <a:spcBef>
                <a:spcPts val="1800"/>
              </a:spcBef>
              <a:buNone/>
              <a:defRPr sz="21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Content Placeholder 10">
            <a:extLst>
              <a:ext uri="{FF2B5EF4-FFF2-40B4-BE49-F238E27FC236}">
                <a16:creationId xmlns:a16="http://schemas.microsoft.com/office/drawing/2014/main" id="{A8E9CA44-A0F5-4174-A079-0BFBD3BD9E63}"/>
              </a:ext>
            </a:extLst>
          </p:cNvPr>
          <p:cNvSpPr>
            <a:spLocks noGrp="1"/>
          </p:cNvSpPr>
          <p:nvPr>
            <p:ph sz="quarter" idx="14"/>
          </p:nvPr>
        </p:nvSpPr>
        <p:spPr>
          <a:xfrm>
            <a:off x="495299" y="3318157"/>
            <a:ext cx="4637813" cy="2914201"/>
          </a:xfrm>
        </p:spPr>
        <p:txBody>
          <a:bodyPr/>
          <a:lstStyle>
            <a:lvl1pPr marL="0" indent="0">
              <a:buFont typeface="Microsoft Sans Serif" panose="020B0604020202020204" pitchFamily="34" charset="0"/>
              <a:buChar char="​"/>
              <a:defRPr sz="1800">
                <a:solidFill>
                  <a:schemeClr val="tx1"/>
                </a:solidFill>
              </a:defRPr>
            </a:lvl1pPr>
            <a:lvl2pPr marL="0" indent="0">
              <a:spcBef>
                <a:spcPts val="1600"/>
              </a:spcBef>
              <a:buFont typeface="Microsoft Sans Serif" panose="020B0604020202020204" pitchFamily="34" charset="0"/>
              <a:buChar char="​"/>
              <a:defRPr sz="1400">
                <a:solidFill>
                  <a:schemeClr val="tx1"/>
                </a:solidFill>
              </a:defRPr>
            </a:lvl2pPr>
            <a:lvl3pPr marL="0" indent="0">
              <a:spcBef>
                <a:spcPts val="1600"/>
              </a:spcBef>
              <a:buFont typeface="Microsoft Sans Serif" panose="020B0604020202020204" pitchFamily="34" charset="0"/>
              <a:buChar char="​"/>
              <a:defRPr sz="1400">
                <a:solidFill>
                  <a:schemeClr val="tx1"/>
                </a:solidFill>
              </a:defRPr>
            </a:lvl3pPr>
            <a:lvl4pPr marL="0" indent="0">
              <a:spcBef>
                <a:spcPts val="1600"/>
              </a:spcBef>
              <a:buFont typeface="Microsoft Sans Serif" panose="020B0604020202020204" pitchFamily="34" charset="0"/>
              <a:buChar char="​"/>
              <a:defRPr sz="1400">
                <a:solidFill>
                  <a:schemeClr val="tx1"/>
                </a:solidFill>
              </a:defRPr>
            </a:lvl4pPr>
            <a:lvl5pPr marL="0" indent="0">
              <a:spcBef>
                <a:spcPts val="1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A1D596CA-B000-462B-B7D5-28866502008A}"/>
              </a:ext>
            </a:extLst>
          </p:cNvPr>
          <p:cNvSpPr>
            <a:spLocks noGrp="1"/>
          </p:cNvSpPr>
          <p:nvPr>
            <p:ph type="pic" sz="quarter" idx="15"/>
          </p:nvPr>
        </p:nvSpPr>
        <p:spPr>
          <a:xfrm>
            <a:off x="5539410" y="219456"/>
            <a:ext cx="6143002" cy="6012902"/>
          </a:xfrm>
        </p:spPr>
        <p:txBody>
          <a:bodyPr/>
          <a:lstStyle>
            <a:lvl1pPr>
              <a:defRPr>
                <a:solidFill>
                  <a:schemeClr val="tx1"/>
                </a:solidFill>
              </a:defRPr>
            </a:lvl1pPr>
          </a:lstStyle>
          <a:p>
            <a:r>
              <a:rPr lang="en-US"/>
              <a:t>Click icon to add picture</a:t>
            </a:r>
          </a:p>
        </p:txBody>
      </p:sp>
      <p:sp>
        <p:nvSpPr>
          <p:cNvPr id="7" name="Footer Placeholder 2">
            <a:extLst>
              <a:ext uri="{FF2B5EF4-FFF2-40B4-BE49-F238E27FC236}">
                <a16:creationId xmlns:a16="http://schemas.microsoft.com/office/drawing/2014/main" id="{FCD6D156-FF57-6040-8607-C5AEA6E6414E}"/>
              </a:ext>
            </a:extLst>
          </p:cNvPr>
          <p:cNvSpPr>
            <a:spLocks noGrp="1"/>
          </p:cNvSpPr>
          <p:nvPr>
            <p:ph type="ftr" sz="quarter" idx="3"/>
          </p:nvPr>
        </p:nvSpPr>
        <p:spPr>
          <a:xfrm>
            <a:off x="495299" y="6359156"/>
            <a:ext cx="11187112"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0F6895B5-AD99-3C42-A1DF-ECB5A0CDED20}"/>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97415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3132E-D001-447D-9563-950DA66C8E44}"/>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9" name="Subtitle">
            <a:extLst>
              <a:ext uri="{FF2B5EF4-FFF2-40B4-BE49-F238E27FC236}">
                <a16:creationId xmlns:a16="http://schemas.microsoft.com/office/drawing/2014/main" id="{2038E708-ED15-412E-9C91-8DCB65F3614A}"/>
              </a:ext>
            </a:extLst>
          </p:cNvPr>
          <p:cNvSpPr>
            <a:spLocks noGrp="1"/>
          </p:cNvSpPr>
          <p:nvPr>
            <p:ph type="subTitle" idx="1"/>
          </p:nvPr>
        </p:nvSpPr>
        <p:spPr>
          <a:xfrm>
            <a:off x="493778" y="1029636"/>
            <a:ext cx="11187112" cy="431657"/>
          </a:xfrm>
        </p:spPr>
        <p:txBody>
          <a:bodyPr vert="horz" lIns="0" tIns="0" rIns="0" bIns="0" rtlCol="0">
            <a:noAutofit/>
          </a:bodyPr>
          <a:lstStyle>
            <a:lvl1pPr marL="0" indent="0">
              <a:buNone/>
              <a:defRPr lang="en-US" sz="1800" dirty="0"/>
            </a:lvl1pPr>
          </a:lstStyle>
          <a:p>
            <a:pPr marL="173038" lvl="0" indent="-173038">
              <a:lnSpc>
                <a:spcPct val="90000"/>
              </a:lnSpc>
              <a:spcBef>
                <a:spcPts val="1800"/>
              </a:spcBef>
            </a:pPr>
            <a:r>
              <a:rPr lang="en-US"/>
              <a:t>Click to edit Master subtitle style</a:t>
            </a:r>
            <a:endParaRPr lang="en-US" dirty="0"/>
          </a:p>
        </p:txBody>
      </p:sp>
      <p:sp>
        <p:nvSpPr>
          <p:cNvPr id="6" name="Content Placeholder 10">
            <a:extLst>
              <a:ext uri="{FF2B5EF4-FFF2-40B4-BE49-F238E27FC236}">
                <a16:creationId xmlns:a16="http://schemas.microsoft.com/office/drawing/2014/main" id="{DFCE1D39-EAA6-401D-BD46-91AA06EA4CCF}"/>
              </a:ext>
            </a:extLst>
          </p:cNvPr>
          <p:cNvSpPr>
            <a:spLocks noGrp="1"/>
          </p:cNvSpPr>
          <p:nvPr>
            <p:ph sz="quarter" idx="14"/>
          </p:nvPr>
        </p:nvSpPr>
        <p:spPr>
          <a:xfrm>
            <a:off x="493778" y="3619500"/>
            <a:ext cx="1985558" cy="267652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0">
            <a:extLst>
              <a:ext uri="{FF2B5EF4-FFF2-40B4-BE49-F238E27FC236}">
                <a16:creationId xmlns:a16="http://schemas.microsoft.com/office/drawing/2014/main" id="{63D82049-AE55-4891-BE46-B143547000A0}"/>
              </a:ext>
            </a:extLst>
          </p:cNvPr>
          <p:cNvSpPr>
            <a:spLocks noGrp="1"/>
          </p:cNvSpPr>
          <p:nvPr>
            <p:ph sz="quarter" idx="15"/>
          </p:nvPr>
        </p:nvSpPr>
        <p:spPr>
          <a:xfrm>
            <a:off x="2794547" y="3619500"/>
            <a:ext cx="1985558" cy="267652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0">
            <a:extLst>
              <a:ext uri="{FF2B5EF4-FFF2-40B4-BE49-F238E27FC236}">
                <a16:creationId xmlns:a16="http://schemas.microsoft.com/office/drawing/2014/main" id="{D35EC712-7C65-435E-9E79-BC32026CE69A}"/>
              </a:ext>
            </a:extLst>
          </p:cNvPr>
          <p:cNvSpPr>
            <a:spLocks noGrp="1"/>
          </p:cNvSpPr>
          <p:nvPr>
            <p:ph sz="quarter" idx="16"/>
          </p:nvPr>
        </p:nvSpPr>
        <p:spPr>
          <a:xfrm>
            <a:off x="5095316" y="3619500"/>
            <a:ext cx="1985558" cy="267652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0">
            <a:extLst>
              <a:ext uri="{FF2B5EF4-FFF2-40B4-BE49-F238E27FC236}">
                <a16:creationId xmlns:a16="http://schemas.microsoft.com/office/drawing/2014/main" id="{357F48B0-E5A3-49FC-883A-BF4CBEDC68C0}"/>
              </a:ext>
            </a:extLst>
          </p:cNvPr>
          <p:cNvSpPr>
            <a:spLocks noGrp="1"/>
          </p:cNvSpPr>
          <p:nvPr>
            <p:ph sz="quarter" idx="17"/>
          </p:nvPr>
        </p:nvSpPr>
        <p:spPr>
          <a:xfrm>
            <a:off x="7396085" y="3619500"/>
            <a:ext cx="1985558" cy="267652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0">
            <a:extLst>
              <a:ext uri="{FF2B5EF4-FFF2-40B4-BE49-F238E27FC236}">
                <a16:creationId xmlns:a16="http://schemas.microsoft.com/office/drawing/2014/main" id="{ABC84290-8559-42FD-AD90-39CBF60EDBCB}"/>
              </a:ext>
            </a:extLst>
          </p:cNvPr>
          <p:cNvSpPr>
            <a:spLocks noGrp="1"/>
          </p:cNvSpPr>
          <p:nvPr>
            <p:ph sz="quarter" idx="18"/>
          </p:nvPr>
        </p:nvSpPr>
        <p:spPr>
          <a:xfrm>
            <a:off x="9696854" y="3619500"/>
            <a:ext cx="1985558" cy="267652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4E123702-C4FD-0946-9210-2A470CD9BDFD}"/>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0" name="Footer Placeholder 2">
            <a:extLst>
              <a:ext uri="{FF2B5EF4-FFF2-40B4-BE49-F238E27FC236}">
                <a16:creationId xmlns:a16="http://schemas.microsoft.com/office/drawing/2014/main" id="{70A06056-8C56-714D-BB3C-CC9430EA7BCB}"/>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86424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Column with Phot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3132E-D001-447D-9563-950DA66C8E44}"/>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6" name="Subtitle">
            <a:extLst>
              <a:ext uri="{FF2B5EF4-FFF2-40B4-BE49-F238E27FC236}">
                <a16:creationId xmlns:a16="http://schemas.microsoft.com/office/drawing/2014/main" id="{127805EA-7980-1B40-9DC1-1A0254A65674}"/>
              </a:ext>
            </a:extLst>
          </p:cNvPr>
          <p:cNvSpPr>
            <a:spLocks noGrp="1"/>
          </p:cNvSpPr>
          <p:nvPr>
            <p:ph type="subTitle" idx="1"/>
          </p:nvPr>
        </p:nvSpPr>
        <p:spPr>
          <a:xfrm>
            <a:off x="493778" y="1029636"/>
            <a:ext cx="11187112" cy="431657"/>
          </a:xfrm>
        </p:spPr>
        <p:txBody>
          <a:bodyPr vert="horz" lIns="0" tIns="0" rIns="0" bIns="0" rtlCol="0">
            <a:noAutofit/>
          </a:bodyPr>
          <a:lstStyle>
            <a:lvl1pPr marL="0" indent="0">
              <a:buNone/>
              <a:defRPr lang="en-US" sz="1800" dirty="0"/>
            </a:lvl1pPr>
          </a:lstStyle>
          <a:p>
            <a:pPr marL="173038" lvl="0" indent="-173038">
              <a:lnSpc>
                <a:spcPct val="90000"/>
              </a:lnSpc>
              <a:spcBef>
                <a:spcPts val="1800"/>
              </a:spcBef>
            </a:pPr>
            <a:r>
              <a:rPr lang="en-US"/>
              <a:t>Click to edit Master subtitle style</a:t>
            </a:r>
            <a:endParaRPr lang="en-US" dirty="0"/>
          </a:p>
        </p:txBody>
      </p:sp>
      <p:sp>
        <p:nvSpPr>
          <p:cNvPr id="11" name="Picture Placeholder 17">
            <a:extLst>
              <a:ext uri="{FF2B5EF4-FFF2-40B4-BE49-F238E27FC236}">
                <a16:creationId xmlns:a16="http://schemas.microsoft.com/office/drawing/2014/main" id="{EFA07F7D-DF83-4AFB-B8B0-DCC11836868F}"/>
              </a:ext>
            </a:extLst>
          </p:cNvPr>
          <p:cNvSpPr>
            <a:spLocks noGrp="1"/>
          </p:cNvSpPr>
          <p:nvPr>
            <p:ph type="pic" sz="quarter" idx="10"/>
          </p:nvPr>
        </p:nvSpPr>
        <p:spPr>
          <a:xfrm>
            <a:off x="495300" y="1927285"/>
            <a:ext cx="2045074" cy="1680228"/>
          </a:xfrm>
          <a:solidFill>
            <a:schemeClr val="bg1">
              <a:lumMod val="95000"/>
            </a:schemeClr>
          </a:solidFill>
        </p:spPr>
        <p:txBody>
          <a:bodyPr/>
          <a:lstStyle/>
          <a:p>
            <a:r>
              <a:rPr lang="en-US"/>
              <a:t>Click icon to add picture</a:t>
            </a:r>
            <a:endParaRPr lang="en-US" dirty="0"/>
          </a:p>
        </p:txBody>
      </p:sp>
      <p:sp>
        <p:nvSpPr>
          <p:cNvPr id="6" name="Content Placeholder 10">
            <a:extLst>
              <a:ext uri="{FF2B5EF4-FFF2-40B4-BE49-F238E27FC236}">
                <a16:creationId xmlns:a16="http://schemas.microsoft.com/office/drawing/2014/main" id="{DFCE1D39-EAA6-401D-BD46-91AA06EA4CCF}"/>
              </a:ext>
            </a:extLst>
          </p:cNvPr>
          <p:cNvSpPr>
            <a:spLocks noGrp="1"/>
          </p:cNvSpPr>
          <p:nvPr>
            <p:ph sz="quarter" idx="14"/>
          </p:nvPr>
        </p:nvSpPr>
        <p:spPr>
          <a:xfrm>
            <a:off x="495300" y="3738910"/>
            <a:ext cx="2074835" cy="255711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7">
            <a:extLst>
              <a:ext uri="{FF2B5EF4-FFF2-40B4-BE49-F238E27FC236}">
                <a16:creationId xmlns:a16="http://schemas.microsoft.com/office/drawing/2014/main" id="{4BD93B25-039F-4FA7-A050-2332286B817E}"/>
              </a:ext>
            </a:extLst>
          </p:cNvPr>
          <p:cNvSpPr>
            <a:spLocks noGrp="1"/>
          </p:cNvSpPr>
          <p:nvPr>
            <p:ph type="pic" sz="quarter" idx="11"/>
          </p:nvPr>
        </p:nvSpPr>
        <p:spPr>
          <a:xfrm>
            <a:off x="2788249" y="1927285"/>
            <a:ext cx="2045074" cy="1680228"/>
          </a:xfrm>
          <a:solidFill>
            <a:schemeClr val="bg1">
              <a:lumMod val="95000"/>
            </a:schemeClr>
          </a:solidFill>
        </p:spPr>
        <p:txBody>
          <a:bodyPr/>
          <a:lstStyle/>
          <a:p>
            <a:r>
              <a:rPr lang="en-US"/>
              <a:t>Click icon to add picture</a:t>
            </a:r>
            <a:endParaRPr lang="en-US" dirty="0"/>
          </a:p>
        </p:txBody>
      </p:sp>
      <p:sp>
        <p:nvSpPr>
          <p:cNvPr id="12" name="Content Placeholder 10">
            <a:extLst>
              <a:ext uri="{FF2B5EF4-FFF2-40B4-BE49-F238E27FC236}">
                <a16:creationId xmlns:a16="http://schemas.microsoft.com/office/drawing/2014/main" id="{63D82049-AE55-4891-BE46-B143547000A0}"/>
              </a:ext>
            </a:extLst>
          </p:cNvPr>
          <p:cNvSpPr>
            <a:spLocks noGrp="1"/>
          </p:cNvSpPr>
          <p:nvPr>
            <p:ph sz="quarter" idx="15"/>
          </p:nvPr>
        </p:nvSpPr>
        <p:spPr>
          <a:xfrm>
            <a:off x="2788249" y="3738910"/>
            <a:ext cx="2045074" cy="2557114"/>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a:extLst>
              <a:ext uri="{FF2B5EF4-FFF2-40B4-BE49-F238E27FC236}">
                <a16:creationId xmlns:a16="http://schemas.microsoft.com/office/drawing/2014/main" id="{E8FD8476-0EB0-4ABA-B420-D114F5EF1B34}"/>
              </a:ext>
            </a:extLst>
          </p:cNvPr>
          <p:cNvSpPr>
            <a:spLocks noGrp="1"/>
          </p:cNvSpPr>
          <p:nvPr>
            <p:ph type="pic" sz="quarter" idx="12"/>
          </p:nvPr>
        </p:nvSpPr>
        <p:spPr>
          <a:xfrm>
            <a:off x="5081198" y="1927285"/>
            <a:ext cx="2045074" cy="1680228"/>
          </a:xfrm>
          <a:solidFill>
            <a:schemeClr val="bg1">
              <a:lumMod val="95000"/>
            </a:schemeClr>
          </a:solidFill>
        </p:spPr>
        <p:txBody>
          <a:bodyPr/>
          <a:lstStyle/>
          <a:p>
            <a:r>
              <a:rPr lang="en-US"/>
              <a:t>Click icon to add picture</a:t>
            </a:r>
            <a:endParaRPr lang="en-US" dirty="0"/>
          </a:p>
        </p:txBody>
      </p:sp>
      <p:sp>
        <p:nvSpPr>
          <p:cNvPr id="13" name="Content Placeholder 10">
            <a:extLst>
              <a:ext uri="{FF2B5EF4-FFF2-40B4-BE49-F238E27FC236}">
                <a16:creationId xmlns:a16="http://schemas.microsoft.com/office/drawing/2014/main" id="{D35EC712-7C65-435E-9E79-BC32026CE69A}"/>
              </a:ext>
            </a:extLst>
          </p:cNvPr>
          <p:cNvSpPr>
            <a:spLocks noGrp="1"/>
          </p:cNvSpPr>
          <p:nvPr>
            <p:ph sz="quarter" idx="16"/>
          </p:nvPr>
        </p:nvSpPr>
        <p:spPr>
          <a:xfrm>
            <a:off x="5081198" y="3738910"/>
            <a:ext cx="2068327" cy="255711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17">
            <a:extLst>
              <a:ext uri="{FF2B5EF4-FFF2-40B4-BE49-F238E27FC236}">
                <a16:creationId xmlns:a16="http://schemas.microsoft.com/office/drawing/2014/main" id="{707BACB9-8AF1-4506-9345-E2B326D17948}"/>
              </a:ext>
            </a:extLst>
          </p:cNvPr>
          <p:cNvSpPr>
            <a:spLocks noGrp="1"/>
          </p:cNvSpPr>
          <p:nvPr>
            <p:ph type="pic" sz="quarter" idx="19"/>
          </p:nvPr>
        </p:nvSpPr>
        <p:spPr>
          <a:xfrm>
            <a:off x="7374147" y="1927285"/>
            <a:ext cx="2045074" cy="1680228"/>
          </a:xfrm>
          <a:solidFill>
            <a:schemeClr val="bg1">
              <a:lumMod val="95000"/>
            </a:schemeClr>
          </a:solidFill>
        </p:spPr>
        <p:txBody>
          <a:bodyPr/>
          <a:lstStyle/>
          <a:p>
            <a:r>
              <a:rPr lang="en-US"/>
              <a:t>Click icon to add picture</a:t>
            </a:r>
            <a:endParaRPr lang="en-US" dirty="0"/>
          </a:p>
        </p:txBody>
      </p:sp>
      <p:sp>
        <p:nvSpPr>
          <p:cNvPr id="14" name="Content Placeholder 10">
            <a:extLst>
              <a:ext uri="{FF2B5EF4-FFF2-40B4-BE49-F238E27FC236}">
                <a16:creationId xmlns:a16="http://schemas.microsoft.com/office/drawing/2014/main" id="{357F48B0-E5A3-49FC-883A-BF4CBEDC68C0}"/>
              </a:ext>
            </a:extLst>
          </p:cNvPr>
          <p:cNvSpPr>
            <a:spLocks noGrp="1"/>
          </p:cNvSpPr>
          <p:nvPr>
            <p:ph sz="quarter" idx="17"/>
          </p:nvPr>
        </p:nvSpPr>
        <p:spPr>
          <a:xfrm>
            <a:off x="7374147" y="3738910"/>
            <a:ext cx="2045074" cy="2557114"/>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7">
            <a:extLst>
              <a:ext uri="{FF2B5EF4-FFF2-40B4-BE49-F238E27FC236}">
                <a16:creationId xmlns:a16="http://schemas.microsoft.com/office/drawing/2014/main" id="{435C68CF-7D59-45AB-8EAC-D53CDE7317B0}"/>
              </a:ext>
            </a:extLst>
          </p:cNvPr>
          <p:cNvSpPr>
            <a:spLocks noGrp="1"/>
          </p:cNvSpPr>
          <p:nvPr>
            <p:ph type="pic" sz="quarter" idx="13"/>
          </p:nvPr>
        </p:nvSpPr>
        <p:spPr>
          <a:xfrm>
            <a:off x="9667097" y="1927285"/>
            <a:ext cx="2045074" cy="1680228"/>
          </a:xfrm>
          <a:solidFill>
            <a:schemeClr val="bg1">
              <a:lumMod val="95000"/>
            </a:schemeClr>
          </a:solidFill>
        </p:spPr>
        <p:txBody>
          <a:bodyPr/>
          <a:lstStyle/>
          <a:p>
            <a:r>
              <a:rPr lang="en-US"/>
              <a:t>Click icon to add picture</a:t>
            </a:r>
            <a:endParaRPr lang="en-US" dirty="0"/>
          </a:p>
        </p:txBody>
      </p:sp>
      <p:sp>
        <p:nvSpPr>
          <p:cNvPr id="15" name="Content Placeholder 10">
            <a:extLst>
              <a:ext uri="{FF2B5EF4-FFF2-40B4-BE49-F238E27FC236}">
                <a16:creationId xmlns:a16="http://schemas.microsoft.com/office/drawing/2014/main" id="{ABC84290-8559-42FD-AD90-39CBF60EDBCB}"/>
              </a:ext>
            </a:extLst>
          </p:cNvPr>
          <p:cNvSpPr>
            <a:spLocks noGrp="1"/>
          </p:cNvSpPr>
          <p:nvPr>
            <p:ph sz="quarter" idx="18"/>
          </p:nvPr>
        </p:nvSpPr>
        <p:spPr>
          <a:xfrm>
            <a:off x="9667097" y="3738910"/>
            <a:ext cx="2045074" cy="2557115"/>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Box 21">
            <a:extLst>
              <a:ext uri="{FF2B5EF4-FFF2-40B4-BE49-F238E27FC236}">
                <a16:creationId xmlns:a16="http://schemas.microsoft.com/office/drawing/2014/main" id="{D939D50A-0FA0-7B43-8D43-C347F1D40628}"/>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9" name="Footer Placeholder 2">
            <a:extLst>
              <a:ext uri="{FF2B5EF4-FFF2-40B4-BE49-F238E27FC236}">
                <a16:creationId xmlns:a16="http://schemas.microsoft.com/office/drawing/2014/main" id="{95A36900-2C37-B24D-B0B0-4DE24ABAA970}"/>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4688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ve Column title with Phot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3132E-D001-447D-9563-950DA66C8E44}"/>
              </a:ext>
            </a:extLst>
          </p:cNvPr>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9" name="Subtitle">
            <a:extLst>
              <a:ext uri="{FF2B5EF4-FFF2-40B4-BE49-F238E27FC236}">
                <a16:creationId xmlns:a16="http://schemas.microsoft.com/office/drawing/2014/main" id="{2038E708-ED15-412E-9C91-8DCB65F3614A}"/>
              </a:ext>
            </a:extLst>
          </p:cNvPr>
          <p:cNvSpPr>
            <a:spLocks noGrp="1"/>
          </p:cNvSpPr>
          <p:nvPr>
            <p:ph type="subTitle" idx="1"/>
          </p:nvPr>
        </p:nvSpPr>
        <p:spPr>
          <a:xfrm>
            <a:off x="495300" y="1029637"/>
            <a:ext cx="11187112" cy="431657"/>
          </a:xfrm>
        </p:spPr>
        <p:txBody>
          <a:bodyPr vert="horz" lIns="0" tIns="0" rIns="0" bIns="0" rtlCol="0">
            <a:noAutofit/>
          </a:bodyPr>
          <a:lstStyle>
            <a:lvl1pPr marL="0" indent="0">
              <a:buNone/>
              <a:defRPr lang="en-US" sz="1800" dirty="0"/>
            </a:lvl1pPr>
          </a:lstStyle>
          <a:p>
            <a:pPr marL="173038" lvl="0" indent="-173038">
              <a:lnSpc>
                <a:spcPct val="90000"/>
              </a:lnSpc>
              <a:spcBef>
                <a:spcPts val="1800"/>
              </a:spcBef>
            </a:pPr>
            <a:r>
              <a:rPr lang="en-US"/>
              <a:t>Click to edit Master subtitle style</a:t>
            </a:r>
            <a:endParaRPr lang="en-US" dirty="0"/>
          </a:p>
        </p:txBody>
      </p:sp>
      <p:sp>
        <p:nvSpPr>
          <p:cNvPr id="11" name="Picture Placeholder 17">
            <a:extLst>
              <a:ext uri="{FF2B5EF4-FFF2-40B4-BE49-F238E27FC236}">
                <a16:creationId xmlns:a16="http://schemas.microsoft.com/office/drawing/2014/main" id="{EFA07F7D-DF83-4AFB-B8B0-DCC11836868F}"/>
              </a:ext>
            </a:extLst>
          </p:cNvPr>
          <p:cNvSpPr>
            <a:spLocks noGrp="1"/>
          </p:cNvSpPr>
          <p:nvPr>
            <p:ph type="pic" sz="quarter" idx="10"/>
          </p:nvPr>
        </p:nvSpPr>
        <p:spPr>
          <a:xfrm>
            <a:off x="495300" y="1927285"/>
            <a:ext cx="2045074" cy="1680228"/>
          </a:xfrm>
          <a:solidFill>
            <a:schemeClr val="bg1">
              <a:lumMod val="95000"/>
            </a:schemeClr>
          </a:solidFill>
        </p:spPr>
        <p:txBody>
          <a:bodyPr/>
          <a:lstStyle/>
          <a:p>
            <a:r>
              <a:rPr lang="en-US"/>
              <a:t>Click icon to add picture</a:t>
            </a:r>
            <a:endParaRPr lang="en-US" dirty="0"/>
          </a:p>
        </p:txBody>
      </p:sp>
      <p:sp>
        <p:nvSpPr>
          <p:cNvPr id="22" name="Text Placeholder 3">
            <a:extLst>
              <a:ext uri="{FF2B5EF4-FFF2-40B4-BE49-F238E27FC236}">
                <a16:creationId xmlns:a16="http://schemas.microsoft.com/office/drawing/2014/main" id="{BA6A596F-4D96-4C7C-A38C-E8E1BC7F64B1}"/>
              </a:ext>
            </a:extLst>
          </p:cNvPr>
          <p:cNvSpPr>
            <a:spLocks noGrp="1"/>
          </p:cNvSpPr>
          <p:nvPr>
            <p:ph type="body" sz="quarter" idx="20"/>
          </p:nvPr>
        </p:nvSpPr>
        <p:spPr>
          <a:xfrm>
            <a:off x="495300" y="3703483"/>
            <a:ext cx="2045074" cy="465106"/>
          </a:xfrm>
        </p:spPr>
        <p:txBody>
          <a:bodyPr anchor="b"/>
          <a:lstStyle>
            <a:lvl1pPr marL="0" indent="0">
              <a:lnSpc>
                <a:spcPct val="89000"/>
              </a:lnSpc>
              <a:buNone/>
              <a:defRPr lang="en-US" sz="2000" kern="1200" baseline="0" dirty="0" smtClean="0">
                <a:solidFill>
                  <a:schemeClr val="tx1"/>
                </a:solidFill>
                <a:latin typeface="+mn-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6" name="Content Placeholder 10">
            <a:extLst>
              <a:ext uri="{FF2B5EF4-FFF2-40B4-BE49-F238E27FC236}">
                <a16:creationId xmlns:a16="http://schemas.microsoft.com/office/drawing/2014/main" id="{DFCE1D39-EAA6-401D-BD46-91AA06EA4CCF}"/>
              </a:ext>
            </a:extLst>
          </p:cNvPr>
          <p:cNvSpPr>
            <a:spLocks noGrp="1"/>
          </p:cNvSpPr>
          <p:nvPr>
            <p:ph sz="quarter" idx="14"/>
          </p:nvPr>
        </p:nvSpPr>
        <p:spPr>
          <a:xfrm>
            <a:off x="495300" y="4333461"/>
            <a:ext cx="2031695" cy="1962564"/>
          </a:xfrm>
        </p:spPr>
        <p:txBody>
          <a:bodyPr/>
          <a:lstStyle>
            <a:lvl1pPr marL="0" indent="0">
              <a:buFont typeface="Microsoft Sans Serif" panose="020B0604020202020204" pitchFamily="34" charset="0"/>
              <a:buChar char="​"/>
              <a:defRPr sz="1400"/>
            </a:lvl1pPr>
            <a:lvl2pPr marL="0" indent="0">
              <a:spcBef>
                <a:spcPts val="1400"/>
              </a:spcBef>
              <a:buFont typeface="Microsoft Sans Serif" panose="020B0604020202020204" pitchFamily="34" charset="0"/>
              <a:buChar char="​"/>
              <a:defRPr sz="1200"/>
            </a:lvl2pPr>
            <a:lvl3pPr marL="0" indent="0">
              <a:buFont typeface="Microsoft Sans Serif" panose="020B0604020202020204" pitchFamily="34" charset="0"/>
              <a:buChar char="​"/>
              <a:defRPr sz="1100"/>
            </a:lvl3pPr>
            <a:lvl4pPr marL="0" indent="0">
              <a:buFont typeface="Microsoft Sans Serif" panose="020B0604020202020204" pitchFamily="34" charset="0"/>
              <a:buChar char="​"/>
              <a:defRPr sz="11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7">
            <a:extLst>
              <a:ext uri="{FF2B5EF4-FFF2-40B4-BE49-F238E27FC236}">
                <a16:creationId xmlns:a16="http://schemas.microsoft.com/office/drawing/2014/main" id="{4BD93B25-039F-4FA7-A050-2332286B817E}"/>
              </a:ext>
            </a:extLst>
          </p:cNvPr>
          <p:cNvSpPr>
            <a:spLocks noGrp="1"/>
          </p:cNvSpPr>
          <p:nvPr>
            <p:ph type="pic" sz="quarter" idx="11"/>
          </p:nvPr>
        </p:nvSpPr>
        <p:spPr>
          <a:xfrm>
            <a:off x="2764790" y="1927285"/>
            <a:ext cx="2045074" cy="1680228"/>
          </a:xfrm>
          <a:solidFill>
            <a:schemeClr val="bg1">
              <a:lumMod val="95000"/>
            </a:schemeClr>
          </a:solidFill>
        </p:spPr>
        <p:txBody>
          <a:bodyPr/>
          <a:lstStyle/>
          <a:p>
            <a:r>
              <a:rPr lang="en-US"/>
              <a:t>Click icon to add picture</a:t>
            </a:r>
            <a:endParaRPr lang="en-US" dirty="0"/>
          </a:p>
        </p:txBody>
      </p:sp>
      <p:sp>
        <p:nvSpPr>
          <p:cNvPr id="23" name="Text Placeholder 3">
            <a:extLst>
              <a:ext uri="{FF2B5EF4-FFF2-40B4-BE49-F238E27FC236}">
                <a16:creationId xmlns:a16="http://schemas.microsoft.com/office/drawing/2014/main" id="{F3B198DD-5F9F-4CAE-8AEA-3FB054D77756}"/>
              </a:ext>
            </a:extLst>
          </p:cNvPr>
          <p:cNvSpPr>
            <a:spLocks noGrp="1"/>
          </p:cNvSpPr>
          <p:nvPr>
            <p:ph type="body" sz="quarter" idx="21"/>
          </p:nvPr>
        </p:nvSpPr>
        <p:spPr>
          <a:xfrm>
            <a:off x="2759914" y="3710100"/>
            <a:ext cx="2072467" cy="465106"/>
          </a:xfrm>
        </p:spPr>
        <p:txBody>
          <a:bodyPr anchor="b"/>
          <a:lstStyle>
            <a:lvl1pPr marL="0" indent="0">
              <a:lnSpc>
                <a:spcPct val="89000"/>
              </a:lnSpc>
              <a:buNone/>
              <a:defRPr lang="en-US" sz="2000" kern="1200" baseline="0" dirty="0" smtClean="0">
                <a:solidFill>
                  <a:schemeClr val="tx1"/>
                </a:solidFill>
                <a:latin typeface="+mn-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2" name="Content Placeholder 10">
            <a:extLst>
              <a:ext uri="{FF2B5EF4-FFF2-40B4-BE49-F238E27FC236}">
                <a16:creationId xmlns:a16="http://schemas.microsoft.com/office/drawing/2014/main" id="{63D82049-AE55-4891-BE46-B143547000A0}"/>
              </a:ext>
            </a:extLst>
          </p:cNvPr>
          <p:cNvSpPr>
            <a:spLocks noGrp="1"/>
          </p:cNvSpPr>
          <p:nvPr>
            <p:ph sz="quarter" idx="15"/>
          </p:nvPr>
        </p:nvSpPr>
        <p:spPr>
          <a:xfrm>
            <a:off x="2760218" y="4340924"/>
            <a:ext cx="2058909" cy="1955477"/>
          </a:xfrm>
        </p:spPr>
        <p:txBody>
          <a:bodyPr/>
          <a:lstStyle>
            <a:lvl1pPr marL="0" indent="0">
              <a:buFont typeface="Microsoft Sans Serif" panose="020B0604020202020204" pitchFamily="34" charset="0"/>
              <a:buChar char="​"/>
              <a:defRPr sz="1400"/>
            </a:lvl1pPr>
            <a:lvl2pPr marL="0" indent="0">
              <a:spcBef>
                <a:spcPts val="1400"/>
              </a:spcBef>
              <a:buFont typeface="Microsoft Sans Serif" panose="020B0604020202020204" pitchFamily="34" charset="0"/>
              <a:buChar char="​"/>
              <a:defRPr sz="1200"/>
            </a:lvl2pPr>
            <a:lvl3pPr marL="0" indent="0">
              <a:buFont typeface="Microsoft Sans Serif" panose="020B0604020202020204" pitchFamily="34" charset="0"/>
              <a:buChar char="​"/>
              <a:defRPr sz="1100"/>
            </a:lvl3pPr>
            <a:lvl4pPr marL="0" indent="0">
              <a:buFont typeface="Microsoft Sans Serif" panose="020B0604020202020204" pitchFamily="34" charset="0"/>
              <a:buChar char="​"/>
              <a:defRPr sz="11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a:extLst>
              <a:ext uri="{FF2B5EF4-FFF2-40B4-BE49-F238E27FC236}">
                <a16:creationId xmlns:a16="http://schemas.microsoft.com/office/drawing/2014/main" id="{E8FD8476-0EB0-4ABA-B420-D114F5EF1B34}"/>
              </a:ext>
            </a:extLst>
          </p:cNvPr>
          <p:cNvSpPr>
            <a:spLocks noGrp="1"/>
          </p:cNvSpPr>
          <p:nvPr>
            <p:ph type="pic" sz="quarter" idx="12"/>
          </p:nvPr>
        </p:nvSpPr>
        <p:spPr>
          <a:xfrm>
            <a:off x="5065559" y="1927285"/>
            <a:ext cx="2045074" cy="1680228"/>
          </a:xfrm>
          <a:solidFill>
            <a:schemeClr val="bg1">
              <a:lumMod val="95000"/>
            </a:schemeClr>
          </a:solidFill>
        </p:spPr>
        <p:txBody>
          <a:bodyPr/>
          <a:lstStyle/>
          <a:p>
            <a:r>
              <a:rPr lang="en-US"/>
              <a:t>Click icon to add picture</a:t>
            </a:r>
            <a:endParaRPr lang="en-US" dirty="0"/>
          </a:p>
        </p:txBody>
      </p:sp>
      <p:sp>
        <p:nvSpPr>
          <p:cNvPr id="24" name="Text Placeholder 3">
            <a:extLst>
              <a:ext uri="{FF2B5EF4-FFF2-40B4-BE49-F238E27FC236}">
                <a16:creationId xmlns:a16="http://schemas.microsoft.com/office/drawing/2014/main" id="{FE41D366-F301-420C-85FE-917EC636ED56}"/>
              </a:ext>
            </a:extLst>
          </p:cNvPr>
          <p:cNvSpPr>
            <a:spLocks noGrp="1"/>
          </p:cNvSpPr>
          <p:nvPr>
            <p:ph type="body" sz="quarter" idx="22"/>
          </p:nvPr>
        </p:nvSpPr>
        <p:spPr>
          <a:xfrm>
            <a:off x="5065559" y="3703483"/>
            <a:ext cx="2045073" cy="465106"/>
          </a:xfrm>
        </p:spPr>
        <p:txBody>
          <a:bodyPr anchor="b"/>
          <a:lstStyle>
            <a:lvl1pPr marL="0" indent="0">
              <a:lnSpc>
                <a:spcPct val="89000"/>
              </a:lnSpc>
              <a:buNone/>
              <a:defRPr lang="en-US" sz="2000" kern="1200" baseline="0" dirty="0" smtClean="0">
                <a:solidFill>
                  <a:schemeClr val="tx1"/>
                </a:solidFill>
                <a:latin typeface="+mn-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3" name="Content Placeholder 10">
            <a:extLst>
              <a:ext uri="{FF2B5EF4-FFF2-40B4-BE49-F238E27FC236}">
                <a16:creationId xmlns:a16="http://schemas.microsoft.com/office/drawing/2014/main" id="{D35EC712-7C65-435E-9E79-BC32026CE69A}"/>
              </a:ext>
            </a:extLst>
          </p:cNvPr>
          <p:cNvSpPr>
            <a:spLocks noGrp="1"/>
          </p:cNvSpPr>
          <p:nvPr>
            <p:ph sz="quarter" idx="16"/>
          </p:nvPr>
        </p:nvSpPr>
        <p:spPr>
          <a:xfrm>
            <a:off x="5065796" y="4333461"/>
            <a:ext cx="2031694" cy="1962564"/>
          </a:xfrm>
        </p:spPr>
        <p:txBody>
          <a:bodyPr/>
          <a:lstStyle>
            <a:lvl1pPr marL="0" indent="0">
              <a:buFont typeface="Microsoft Sans Serif" panose="020B0604020202020204" pitchFamily="34" charset="0"/>
              <a:buChar char="​"/>
              <a:defRPr sz="1400"/>
            </a:lvl1pPr>
            <a:lvl2pPr marL="0" indent="0">
              <a:spcBef>
                <a:spcPts val="1400"/>
              </a:spcBef>
              <a:buFont typeface="Microsoft Sans Serif" panose="020B0604020202020204" pitchFamily="34" charset="0"/>
              <a:buChar char="​"/>
              <a:defRPr sz="1200"/>
            </a:lvl2pPr>
            <a:lvl3pPr marL="0" indent="0">
              <a:buFont typeface="Microsoft Sans Serif" panose="020B0604020202020204" pitchFamily="34" charset="0"/>
              <a:buChar char="​"/>
              <a:defRPr sz="1100"/>
            </a:lvl3pPr>
            <a:lvl4pPr marL="0" indent="0">
              <a:buFont typeface="Microsoft Sans Serif" panose="020B0604020202020204" pitchFamily="34" charset="0"/>
              <a:buChar char="​"/>
              <a:defRPr sz="11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17">
            <a:extLst>
              <a:ext uri="{FF2B5EF4-FFF2-40B4-BE49-F238E27FC236}">
                <a16:creationId xmlns:a16="http://schemas.microsoft.com/office/drawing/2014/main" id="{707BACB9-8AF1-4506-9345-E2B326D17948}"/>
              </a:ext>
            </a:extLst>
          </p:cNvPr>
          <p:cNvSpPr>
            <a:spLocks noGrp="1"/>
          </p:cNvSpPr>
          <p:nvPr>
            <p:ph type="pic" sz="quarter" idx="19"/>
          </p:nvPr>
        </p:nvSpPr>
        <p:spPr>
          <a:xfrm>
            <a:off x="7366328" y="1927285"/>
            <a:ext cx="2045074" cy="1680228"/>
          </a:xfrm>
          <a:solidFill>
            <a:schemeClr val="bg1">
              <a:lumMod val="95000"/>
            </a:schemeClr>
          </a:solidFill>
        </p:spPr>
        <p:txBody>
          <a:bodyPr/>
          <a:lstStyle/>
          <a:p>
            <a:r>
              <a:rPr lang="en-US"/>
              <a:t>Click icon to add picture</a:t>
            </a:r>
            <a:endParaRPr lang="en-US" dirty="0"/>
          </a:p>
        </p:txBody>
      </p:sp>
      <p:sp>
        <p:nvSpPr>
          <p:cNvPr id="25" name="Text Placeholder 3">
            <a:extLst>
              <a:ext uri="{FF2B5EF4-FFF2-40B4-BE49-F238E27FC236}">
                <a16:creationId xmlns:a16="http://schemas.microsoft.com/office/drawing/2014/main" id="{29EECA40-48EC-4F8D-A6F3-C127DA59926F}"/>
              </a:ext>
            </a:extLst>
          </p:cNvPr>
          <p:cNvSpPr>
            <a:spLocks noGrp="1"/>
          </p:cNvSpPr>
          <p:nvPr>
            <p:ph type="body" sz="quarter" idx="23"/>
          </p:nvPr>
        </p:nvSpPr>
        <p:spPr>
          <a:xfrm>
            <a:off x="7366328" y="3710100"/>
            <a:ext cx="2045075" cy="465106"/>
          </a:xfrm>
        </p:spPr>
        <p:txBody>
          <a:bodyPr anchor="b"/>
          <a:lstStyle>
            <a:lvl1pPr marL="0" indent="0">
              <a:lnSpc>
                <a:spcPct val="89000"/>
              </a:lnSpc>
              <a:buNone/>
              <a:defRPr lang="en-US" sz="2000" kern="1200" baseline="0" dirty="0" smtClean="0">
                <a:solidFill>
                  <a:schemeClr val="tx1"/>
                </a:solidFill>
                <a:latin typeface="+mn-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4" name="Content Placeholder 10">
            <a:extLst>
              <a:ext uri="{FF2B5EF4-FFF2-40B4-BE49-F238E27FC236}">
                <a16:creationId xmlns:a16="http://schemas.microsoft.com/office/drawing/2014/main" id="{357F48B0-E5A3-49FC-883A-BF4CBEDC68C0}"/>
              </a:ext>
            </a:extLst>
          </p:cNvPr>
          <p:cNvSpPr>
            <a:spLocks noGrp="1"/>
          </p:cNvSpPr>
          <p:nvPr>
            <p:ph sz="quarter" idx="17"/>
          </p:nvPr>
        </p:nvSpPr>
        <p:spPr>
          <a:xfrm>
            <a:off x="7366328" y="4340924"/>
            <a:ext cx="2032255" cy="1955478"/>
          </a:xfrm>
        </p:spPr>
        <p:txBody>
          <a:bodyPr/>
          <a:lstStyle>
            <a:lvl1pPr marL="0" indent="0">
              <a:buFont typeface="Microsoft Sans Serif" panose="020B0604020202020204" pitchFamily="34" charset="0"/>
              <a:buChar char="​"/>
              <a:defRPr sz="1400"/>
            </a:lvl1pPr>
            <a:lvl2pPr marL="0" indent="0">
              <a:spcBef>
                <a:spcPts val="1400"/>
              </a:spcBef>
              <a:buFont typeface="Microsoft Sans Serif" panose="020B0604020202020204" pitchFamily="34" charset="0"/>
              <a:buChar char="​"/>
              <a:defRPr sz="1200"/>
            </a:lvl2pPr>
            <a:lvl3pPr marL="0" indent="0">
              <a:buFont typeface="Microsoft Sans Serif" panose="020B0604020202020204" pitchFamily="34" charset="0"/>
              <a:buChar char="​"/>
              <a:defRPr sz="1100"/>
            </a:lvl3pPr>
            <a:lvl4pPr marL="0" indent="0">
              <a:buFont typeface="Microsoft Sans Serif" panose="020B0604020202020204" pitchFamily="34" charset="0"/>
              <a:buChar char="​"/>
              <a:defRPr sz="11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7">
            <a:extLst>
              <a:ext uri="{FF2B5EF4-FFF2-40B4-BE49-F238E27FC236}">
                <a16:creationId xmlns:a16="http://schemas.microsoft.com/office/drawing/2014/main" id="{435C68CF-7D59-45AB-8EAC-D53CDE7317B0}"/>
              </a:ext>
            </a:extLst>
          </p:cNvPr>
          <p:cNvSpPr>
            <a:spLocks noGrp="1"/>
          </p:cNvSpPr>
          <p:nvPr>
            <p:ph type="pic" sz="quarter" idx="13"/>
          </p:nvPr>
        </p:nvSpPr>
        <p:spPr>
          <a:xfrm>
            <a:off x="9667097" y="1927285"/>
            <a:ext cx="2045074" cy="1680228"/>
          </a:xfrm>
          <a:solidFill>
            <a:schemeClr val="bg1">
              <a:lumMod val="95000"/>
            </a:schemeClr>
          </a:solidFill>
        </p:spPr>
        <p:txBody>
          <a:bodyPr/>
          <a:lstStyle/>
          <a:p>
            <a:r>
              <a:rPr lang="en-US"/>
              <a:t>Click icon to add picture</a:t>
            </a:r>
            <a:endParaRPr lang="en-US" dirty="0"/>
          </a:p>
        </p:txBody>
      </p:sp>
      <p:sp>
        <p:nvSpPr>
          <p:cNvPr id="26" name="Text Placeholder 3">
            <a:extLst>
              <a:ext uri="{FF2B5EF4-FFF2-40B4-BE49-F238E27FC236}">
                <a16:creationId xmlns:a16="http://schemas.microsoft.com/office/drawing/2014/main" id="{2DFFBD38-1E18-4147-8493-CEDBDDCE0ED7}"/>
              </a:ext>
            </a:extLst>
          </p:cNvPr>
          <p:cNvSpPr>
            <a:spLocks noGrp="1"/>
          </p:cNvSpPr>
          <p:nvPr>
            <p:ph type="body" sz="quarter" idx="24"/>
          </p:nvPr>
        </p:nvSpPr>
        <p:spPr>
          <a:xfrm>
            <a:off x="9667096" y="3703483"/>
            <a:ext cx="2045072" cy="465106"/>
          </a:xfrm>
        </p:spPr>
        <p:txBody>
          <a:bodyPr anchor="b"/>
          <a:lstStyle>
            <a:lvl1pPr marL="0" indent="0">
              <a:lnSpc>
                <a:spcPct val="89000"/>
              </a:lnSpc>
              <a:buNone/>
              <a:defRPr lang="en-US" sz="2000" kern="1200" baseline="0" dirty="0" smtClean="0">
                <a:solidFill>
                  <a:schemeClr val="tx1"/>
                </a:solidFill>
                <a:latin typeface="+mn-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5" name="Content Placeholder 10">
            <a:extLst>
              <a:ext uri="{FF2B5EF4-FFF2-40B4-BE49-F238E27FC236}">
                <a16:creationId xmlns:a16="http://schemas.microsoft.com/office/drawing/2014/main" id="{ABC84290-8559-42FD-AD90-39CBF60EDBCB}"/>
              </a:ext>
            </a:extLst>
          </p:cNvPr>
          <p:cNvSpPr>
            <a:spLocks noGrp="1"/>
          </p:cNvSpPr>
          <p:nvPr>
            <p:ph sz="quarter" idx="18"/>
          </p:nvPr>
        </p:nvSpPr>
        <p:spPr>
          <a:xfrm>
            <a:off x="9667203" y="4333461"/>
            <a:ext cx="2031693" cy="1962564"/>
          </a:xfrm>
        </p:spPr>
        <p:txBody>
          <a:bodyPr/>
          <a:lstStyle>
            <a:lvl1pPr marL="0" indent="0">
              <a:buFont typeface="Microsoft Sans Serif" panose="020B0604020202020204" pitchFamily="34" charset="0"/>
              <a:buChar char="​"/>
              <a:defRPr sz="1400"/>
            </a:lvl1pPr>
            <a:lvl2pPr marL="0" indent="0">
              <a:spcBef>
                <a:spcPts val="1400"/>
              </a:spcBef>
              <a:buFont typeface="Microsoft Sans Serif" panose="020B0604020202020204" pitchFamily="34" charset="0"/>
              <a:buChar char="​"/>
              <a:defRPr sz="1200"/>
            </a:lvl2pPr>
            <a:lvl3pPr marL="0" indent="0">
              <a:buFont typeface="Microsoft Sans Serif" panose="020B0604020202020204" pitchFamily="34" charset="0"/>
              <a:buChar char="​"/>
              <a:defRPr sz="1100"/>
            </a:lvl3pPr>
            <a:lvl4pPr marL="0" indent="0">
              <a:buFont typeface="Microsoft Sans Serif" panose="020B0604020202020204" pitchFamily="34" charset="0"/>
              <a:buChar char="​"/>
              <a:defRPr sz="11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a:extLst>
              <a:ext uri="{FF2B5EF4-FFF2-40B4-BE49-F238E27FC236}">
                <a16:creationId xmlns:a16="http://schemas.microsoft.com/office/drawing/2014/main" id="{D5D2B53B-5216-4D94-B559-6DDCCDC7D001}"/>
              </a:ext>
              <a:ext uri="{C183D7F6-B498-43B3-948B-1728B52AA6E4}">
                <adec:decorative xmlns:adec="http://schemas.microsoft.com/office/drawing/2017/decorative" val="1"/>
              </a:ext>
            </a:extLst>
          </p:cNvPr>
          <p:cNvCxnSpPr>
            <a:cxnSpLocks/>
          </p:cNvCxnSpPr>
          <p:nvPr userDrawn="1"/>
        </p:nvCxnSpPr>
        <p:spPr>
          <a:xfrm>
            <a:off x="495300" y="4257019"/>
            <a:ext cx="548371" cy="0"/>
          </a:xfrm>
          <a:prstGeom prst="line">
            <a:avLst/>
          </a:prstGeom>
          <a:ln w="12700" cap="flat">
            <a:solidFill>
              <a:srgbClr val="231F20"/>
            </a:solidFill>
            <a:miter lim="800000"/>
            <a:headEnd w="lg" len="lg"/>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94F496-6E6B-4B6D-8E06-CFAC85743777}"/>
              </a:ext>
              <a:ext uri="{C183D7F6-B498-43B3-948B-1728B52AA6E4}">
                <adec:decorative xmlns:adec="http://schemas.microsoft.com/office/drawing/2017/decorative" val="1"/>
              </a:ext>
            </a:extLst>
          </p:cNvPr>
          <p:cNvCxnSpPr>
            <a:cxnSpLocks/>
          </p:cNvCxnSpPr>
          <p:nvPr userDrawn="1"/>
        </p:nvCxnSpPr>
        <p:spPr>
          <a:xfrm>
            <a:off x="2759914" y="4260080"/>
            <a:ext cx="548371" cy="0"/>
          </a:xfrm>
          <a:prstGeom prst="line">
            <a:avLst/>
          </a:prstGeom>
          <a:ln w="12700" cap="flat">
            <a:solidFill>
              <a:srgbClr val="231F20"/>
            </a:solidFill>
            <a:miter lim="800000"/>
            <a:headEnd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D33B90-09A9-4ED5-9601-8C33C3E510AF}"/>
              </a:ext>
              <a:ext uri="{C183D7F6-B498-43B3-948B-1728B52AA6E4}">
                <adec:decorative xmlns:adec="http://schemas.microsoft.com/office/drawing/2017/decorative" val="1"/>
              </a:ext>
            </a:extLst>
          </p:cNvPr>
          <p:cNvCxnSpPr>
            <a:cxnSpLocks/>
          </p:cNvCxnSpPr>
          <p:nvPr userDrawn="1"/>
        </p:nvCxnSpPr>
        <p:spPr>
          <a:xfrm>
            <a:off x="5065559" y="4260080"/>
            <a:ext cx="548371" cy="0"/>
          </a:xfrm>
          <a:prstGeom prst="line">
            <a:avLst/>
          </a:prstGeom>
          <a:ln w="12700" cap="flat">
            <a:solidFill>
              <a:srgbClr val="231F20"/>
            </a:solidFill>
            <a:miter lim="800000"/>
            <a:headEnd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ABABCD-E398-4EBD-BAB9-146DF702C36E}"/>
              </a:ext>
              <a:ext uri="{C183D7F6-B498-43B3-948B-1728B52AA6E4}">
                <adec:decorative xmlns:adec="http://schemas.microsoft.com/office/drawing/2017/decorative" val="1"/>
              </a:ext>
            </a:extLst>
          </p:cNvPr>
          <p:cNvCxnSpPr>
            <a:cxnSpLocks/>
          </p:cNvCxnSpPr>
          <p:nvPr userDrawn="1"/>
        </p:nvCxnSpPr>
        <p:spPr>
          <a:xfrm>
            <a:off x="7366328" y="4267356"/>
            <a:ext cx="548371" cy="0"/>
          </a:xfrm>
          <a:prstGeom prst="line">
            <a:avLst/>
          </a:prstGeom>
          <a:ln w="12700" cap="flat">
            <a:solidFill>
              <a:srgbClr val="231F20"/>
            </a:solidFill>
            <a:miter lim="800000"/>
            <a:headEnd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493B18-A5C3-4090-BBD3-83D92960A022}"/>
              </a:ext>
              <a:ext uri="{C183D7F6-B498-43B3-948B-1728B52AA6E4}">
                <adec:decorative xmlns:adec="http://schemas.microsoft.com/office/drawing/2017/decorative" val="1"/>
              </a:ext>
            </a:extLst>
          </p:cNvPr>
          <p:cNvCxnSpPr>
            <a:cxnSpLocks/>
          </p:cNvCxnSpPr>
          <p:nvPr userDrawn="1"/>
        </p:nvCxnSpPr>
        <p:spPr>
          <a:xfrm>
            <a:off x="9667096" y="4252817"/>
            <a:ext cx="548371" cy="0"/>
          </a:xfrm>
          <a:prstGeom prst="line">
            <a:avLst/>
          </a:prstGeom>
          <a:ln w="12700" cap="flat">
            <a:solidFill>
              <a:srgbClr val="231F20"/>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CF20D5F-8FE2-A54D-B819-7377467F4F8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27" name="Footer Placeholder 2">
            <a:extLst>
              <a:ext uri="{FF2B5EF4-FFF2-40B4-BE49-F238E27FC236}">
                <a16:creationId xmlns:a16="http://schemas.microsoft.com/office/drawing/2014/main" id="{E8A20DC5-AB4F-634C-949F-46BCFAC2E39E}"/>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03564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5AC6C83-37C8-4007-933B-DD339FEA0AB0}"/>
              </a:ext>
            </a:extLst>
          </p:cNvPr>
          <p:cNvSpPr>
            <a:spLocks noGrp="1"/>
          </p:cNvSpPr>
          <p:nvPr>
            <p:ph type="ftr" sz="quarter" idx="3"/>
          </p:nvPr>
        </p:nvSpPr>
        <p:spPr>
          <a:xfrm>
            <a:off x="495299" y="6359156"/>
            <a:ext cx="11187112"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Text Placeholder 3">
            <a:extLst>
              <a:ext uri="{FF2B5EF4-FFF2-40B4-BE49-F238E27FC236}">
                <a16:creationId xmlns:a16="http://schemas.microsoft.com/office/drawing/2014/main" id="{C2730411-D20E-497D-9B3E-456135A4E01B}"/>
              </a:ext>
            </a:extLst>
          </p:cNvPr>
          <p:cNvSpPr>
            <a:spLocks noGrp="1"/>
          </p:cNvSpPr>
          <p:nvPr>
            <p:ph type="body" sz="quarter" idx="17"/>
          </p:nvPr>
        </p:nvSpPr>
        <p:spPr>
          <a:xfrm>
            <a:off x="493714" y="611116"/>
            <a:ext cx="3452384" cy="565372"/>
          </a:xfrm>
        </p:spPr>
        <p:txBody>
          <a:bodyPr anchor="b"/>
          <a:lstStyle>
            <a:lvl1pPr marL="0" indent="0">
              <a:lnSpc>
                <a:spcPct val="89000"/>
              </a:lnSpc>
              <a:buNone/>
              <a:defRPr lang="en-US" sz="3200" kern="1200" baseline="0" dirty="0" smtClean="0">
                <a:solidFill>
                  <a:schemeClr val="tx1"/>
                </a:solidFill>
                <a:latin typeface="+mj-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0" name="Content Placeholder 10">
            <a:extLst>
              <a:ext uri="{FF2B5EF4-FFF2-40B4-BE49-F238E27FC236}">
                <a16:creationId xmlns:a16="http://schemas.microsoft.com/office/drawing/2014/main" id="{33F45F6E-A778-47A5-8D9D-A8617036BEE8}"/>
              </a:ext>
            </a:extLst>
          </p:cNvPr>
          <p:cNvSpPr>
            <a:spLocks noGrp="1"/>
          </p:cNvSpPr>
          <p:nvPr>
            <p:ph sz="quarter" idx="14"/>
          </p:nvPr>
        </p:nvSpPr>
        <p:spPr>
          <a:xfrm>
            <a:off x="493777" y="1313116"/>
            <a:ext cx="3452383" cy="2519210"/>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3E114DB3-7271-42C3-84B3-C886C841773F}"/>
              </a:ext>
            </a:extLst>
          </p:cNvPr>
          <p:cNvSpPr>
            <a:spLocks noGrp="1"/>
          </p:cNvSpPr>
          <p:nvPr>
            <p:ph type="pic" sz="quarter" idx="20"/>
          </p:nvPr>
        </p:nvSpPr>
        <p:spPr>
          <a:xfrm>
            <a:off x="493714" y="3968954"/>
            <a:ext cx="3452383" cy="2193054"/>
          </a:xfrm>
        </p:spPr>
        <p:txBody>
          <a:bodyPr/>
          <a:lstStyle/>
          <a:p>
            <a:r>
              <a:rPr lang="en-US"/>
              <a:t>Click icon to add picture</a:t>
            </a:r>
            <a:endParaRPr lang="en-US" dirty="0"/>
          </a:p>
        </p:txBody>
      </p:sp>
      <p:sp>
        <p:nvSpPr>
          <p:cNvPr id="19" name="Text Placeholder 3">
            <a:extLst>
              <a:ext uri="{FF2B5EF4-FFF2-40B4-BE49-F238E27FC236}">
                <a16:creationId xmlns:a16="http://schemas.microsoft.com/office/drawing/2014/main" id="{216A7C29-5B78-4C4A-8181-E0D3472C5F68}"/>
              </a:ext>
            </a:extLst>
          </p:cNvPr>
          <p:cNvSpPr>
            <a:spLocks noGrp="1"/>
          </p:cNvSpPr>
          <p:nvPr>
            <p:ph type="body" sz="quarter" idx="18"/>
          </p:nvPr>
        </p:nvSpPr>
        <p:spPr>
          <a:xfrm>
            <a:off x="4361903" y="611116"/>
            <a:ext cx="3452383" cy="565372"/>
          </a:xfrm>
        </p:spPr>
        <p:txBody>
          <a:bodyPr anchor="b"/>
          <a:lstStyle>
            <a:lvl1pPr marL="0" indent="0">
              <a:lnSpc>
                <a:spcPct val="89000"/>
              </a:lnSpc>
              <a:buNone/>
              <a:defRPr lang="en-US" sz="3200" kern="1200" baseline="0" dirty="0" smtClean="0">
                <a:solidFill>
                  <a:schemeClr val="tx1"/>
                </a:solidFill>
                <a:latin typeface="+mj-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2" name="Content Placeholder 10">
            <a:extLst>
              <a:ext uri="{FF2B5EF4-FFF2-40B4-BE49-F238E27FC236}">
                <a16:creationId xmlns:a16="http://schemas.microsoft.com/office/drawing/2014/main" id="{8640E206-D0B9-41B4-B2CD-0D89ACF99582}"/>
              </a:ext>
            </a:extLst>
          </p:cNvPr>
          <p:cNvSpPr>
            <a:spLocks noGrp="1"/>
          </p:cNvSpPr>
          <p:nvPr>
            <p:ph sz="quarter" idx="16"/>
          </p:nvPr>
        </p:nvSpPr>
        <p:spPr>
          <a:xfrm>
            <a:off x="8230029" y="1313116"/>
            <a:ext cx="3452383" cy="2519210"/>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20">
            <a:extLst>
              <a:ext uri="{FF2B5EF4-FFF2-40B4-BE49-F238E27FC236}">
                <a16:creationId xmlns:a16="http://schemas.microsoft.com/office/drawing/2014/main" id="{68A190C3-FEDF-47C6-95D1-B7F2281414A7}"/>
              </a:ext>
            </a:extLst>
          </p:cNvPr>
          <p:cNvSpPr>
            <a:spLocks noGrp="1"/>
          </p:cNvSpPr>
          <p:nvPr>
            <p:ph type="pic" sz="quarter" idx="21"/>
          </p:nvPr>
        </p:nvSpPr>
        <p:spPr>
          <a:xfrm>
            <a:off x="4361902" y="3968954"/>
            <a:ext cx="3452383" cy="2193054"/>
          </a:xfrm>
        </p:spPr>
        <p:txBody>
          <a:bodyPr/>
          <a:lstStyle/>
          <a:p>
            <a:r>
              <a:rPr lang="en-US"/>
              <a:t>Click icon to add picture</a:t>
            </a:r>
            <a:endParaRPr lang="en-US" dirty="0"/>
          </a:p>
        </p:txBody>
      </p:sp>
      <p:sp>
        <p:nvSpPr>
          <p:cNvPr id="20" name="Text Placeholder 3">
            <a:extLst>
              <a:ext uri="{FF2B5EF4-FFF2-40B4-BE49-F238E27FC236}">
                <a16:creationId xmlns:a16="http://schemas.microsoft.com/office/drawing/2014/main" id="{856F29C4-AB21-4A76-9BC7-02706340CE31}"/>
              </a:ext>
            </a:extLst>
          </p:cNvPr>
          <p:cNvSpPr>
            <a:spLocks noGrp="1"/>
          </p:cNvSpPr>
          <p:nvPr>
            <p:ph type="body" sz="quarter" idx="19"/>
          </p:nvPr>
        </p:nvSpPr>
        <p:spPr>
          <a:xfrm>
            <a:off x="8230029" y="611116"/>
            <a:ext cx="3452383" cy="565372"/>
          </a:xfrm>
        </p:spPr>
        <p:txBody>
          <a:bodyPr anchor="b"/>
          <a:lstStyle>
            <a:lvl1pPr marL="0" indent="0">
              <a:lnSpc>
                <a:spcPct val="89000"/>
              </a:lnSpc>
              <a:buNone/>
              <a:defRPr lang="en-US" sz="3200" kern="1200" baseline="0" dirty="0" smtClean="0">
                <a:solidFill>
                  <a:schemeClr val="tx1"/>
                </a:solidFill>
                <a:latin typeface="+mj-lt"/>
                <a:ea typeface="+mj-ea"/>
                <a:cs typeface="+mj-cs"/>
              </a:defRPr>
            </a:lvl1pPr>
            <a:lvl2pPr>
              <a:defRPr lang="en-US" sz="4200" kern="1200" baseline="0" dirty="0" smtClean="0">
                <a:solidFill>
                  <a:srgbClr val="003D2D"/>
                </a:solidFill>
                <a:latin typeface="+mj-lt"/>
                <a:ea typeface="+mj-ea"/>
                <a:cs typeface="+mj-cs"/>
              </a:defRPr>
            </a:lvl2pPr>
            <a:lvl3pPr>
              <a:defRPr lang="en-US" sz="4200" kern="1200" baseline="0" dirty="0" smtClean="0">
                <a:solidFill>
                  <a:srgbClr val="003D2D"/>
                </a:solidFill>
                <a:latin typeface="+mj-lt"/>
                <a:ea typeface="+mj-ea"/>
                <a:cs typeface="+mj-cs"/>
              </a:defRPr>
            </a:lvl3pPr>
            <a:lvl4pPr>
              <a:defRPr lang="en-US" sz="4200" kern="1200" baseline="0" dirty="0" smtClean="0">
                <a:solidFill>
                  <a:srgbClr val="003D2D"/>
                </a:solidFill>
                <a:latin typeface="+mj-lt"/>
                <a:ea typeface="+mj-ea"/>
                <a:cs typeface="+mj-cs"/>
              </a:defRPr>
            </a:lvl4pPr>
            <a:lvl5pPr>
              <a:defRPr lang="en-US" sz="4200" kern="1200" baseline="0" dirty="0">
                <a:solidFill>
                  <a:srgbClr val="003D2D"/>
                </a:solidFill>
                <a:latin typeface="+mj-lt"/>
                <a:ea typeface="+mj-ea"/>
                <a:cs typeface="+mj-cs"/>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0090CB40-AAD6-48E4-9022-17F1B5F33336}"/>
              </a:ext>
            </a:extLst>
          </p:cNvPr>
          <p:cNvSpPr>
            <a:spLocks noGrp="1"/>
          </p:cNvSpPr>
          <p:nvPr>
            <p:ph sz="quarter" idx="15"/>
          </p:nvPr>
        </p:nvSpPr>
        <p:spPr>
          <a:xfrm>
            <a:off x="4361903" y="1313116"/>
            <a:ext cx="3452383" cy="2519210"/>
          </a:xfrm>
        </p:spPr>
        <p:txBody>
          <a:bodyPr/>
          <a:lstStyle>
            <a:lvl1pPr marL="0" indent="0">
              <a:buFont typeface="Microsoft Sans Serif" panose="020B0604020202020204" pitchFamily="34" charset="0"/>
              <a:buChar char="​"/>
              <a:defRPr sz="1600"/>
            </a:lvl1pPr>
            <a:lvl2pPr marL="0" indent="0">
              <a:spcBef>
                <a:spcPts val="1400"/>
              </a:spcBef>
              <a:buFont typeface="Microsoft Sans Serif" panose="020B0604020202020204" pitchFamily="34" charset="0"/>
              <a:buChar char="​"/>
              <a:defRPr sz="1400"/>
            </a:lvl2pPr>
            <a:lvl3pPr marL="0" indent="0">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20">
            <a:extLst>
              <a:ext uri="{FF2B5EF4-FFF2-40B4-BE49-F238E27FC236}">
                <a16:creationId xmlns:a16="http://schemas.microsoft.com/office/drawing/2014/main" id="{FF3027A0-11BA-4220-A6F4-27AB63D5A82F}"/>
              </a:ext>
            </a:extLst>
          </p:cNvPr>
          <p:cNvSpPr>
            <a:spLocks noGrp="1"/>
          </p:cNvSpPr>
          <p:nvPr>
            <p:ph type="pic" sz="quarter" idx="22"/>
          </p:nvPr>
        </p:nvSpPr>
        <p:spPr>
          <a:xfrm>
            <a:off x="8230029" y="3968954"/>
            <a:ext cx="3452383" cy="2193054"/>
          </a:xfrm>
        </p:spPr>
        <p:txBody>
          <a:bodyPr/>
          <a:lstStyle/>
          <a:p>
            <a:r>
              <a:rPr lang="en-US"/>
              <a:t>Click icon to add picture</a:t>
            </a:r>
            <a:endParaRPr lang="en-US" dirty="0"/>
          </a:p>
        </p:txBody>
      </p:sp>
      <p:sp>
        <p:nvSpPr>
          <p:cNvPr id="14" name="TextBox 13">
            <a:extLst>
              <a:ext uri="{FF2B5EF4-FFF2-40B4-BE49-F238E27FC236}">
                <a16:creationId xmlns:a16="http://schemas.microsoft.com/office/drawing/2014/main" id="{A9B9E607-B192-FC43-960E-DDC8A2843D46}"/>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3" name="Title 1">
            <a:extLst>
              <a:ext uri="{FF2B5EF4-FFF2-40B4-BE49-F238E27FC236}">
                <a16:creationId xmlns:a16="http://schemas.microsoft.com/office/drawing/2014/main" id="{DC508ACA-225E-9448-A0EC-432DC7BA3209}"/>
              </a:ext>
            </a:extLst>
          </p:cNvPr>
          <p:cNvSpPr>
            <a:spLocks noGrp="1"/>
          </p:cNvSpPr>
          <p:nvPr>
            <p:ph type="title"/>
          </p:nvPr>
        </p:nvSpPr>
        <p:spPr>
          <a:xfrm>
            <a:off x="482600" y="-842423"/>
            <a:ext cx="11187112" cy="690023"/>
          </a:xfrm>
        </p:spPr>
        <p:txBody>
          <a:bodyPr/>
          <a:lstStyle/>
          <a:p>
            <a:r>
              <a:rPr lang="en-US"/>
              <a:t>Click to edit Master title style</a:t>
            </a:r>
          </a:p>
        </p:txBody>
      </p:sp>
    </p:spTree>
    <p:extLst>
      <p:ext uri="{BB962C8B-B14F-4D97-AF65-F5344CB8AC3E}">
        <p14:creationId xmlns:p14="http://schemas.microsoft.com/office/powerpoint/2010/main" val="54212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 Left Title, Subtitle, and Content –Content Right">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8CE8C247-0974-2345-9E93-08946F7BC913}"/>
              </a:ext>
            </a:extLst>
          </p:cNvPr>
          <p:cNvSpPr>
            <a:spLocks noGrp="1"/>
          </p:cNvSpPr>
          <p:nvPr>
            <p:ph type="title" hasCustomPrompt="1"/>
          </p:nvPr>
        </p:nvSpPr>
        <p:spPr>
          <a:xfrm>
            <a:off x="495300" y="219456"/>
            <a:ext cx="4840788" cy="1056102"/>
          </a:xfrm>
        </p:spPr>
        <p:txBody>
          <a:bodyPr anchor="t" anchorCtr="0"/>
          <a:lstStyle>
            <a:lvl1pPr>
              <a:defRPr sz="4000">
                <a:solidFill>
                  <a:schemeClr val="tx1"/>
                </a:solidFill>
              </a:defRPr>
            </a:lvl1pPr>
          </a:lstStyle>
          <a:p>
            <a:r>
              <a:rPr lang="en-US" dirty="0"/>
              <a:t>Click to edit</a:t>
            </a:r>
            <a:br>
              <a:rPr lang="en-US" dirty="0"/>
            </a:br>
            <a:r>
              <a:rPr lang="en-US" dirty="0"/>
              <a:t>Master title style</a:t>
            </a:r>
          </a:p>
        </p:txBody>
      </p:sp>
      <p:sp>
        <p:nvSpPr>
          <p:cNvPr id="7" name="Text Placeholder 5">
            <a:extLst>
              <a:ext uri="{FF2B5EF4-FFF2-40B4-BE49-F238E27FC236}">
                <a16:creationId xmlns:a16="http://schemas.microsoft.com/office/drawing/2014/main" id="{6A61F66D-F5D8-8B41-888A-602731274C31}"/>
              </a:ext>
            </a:extLst>
          </p:cNvPr>
          <p:cNvSpPr>
            <a:spLocks noGrp="1"/>
          </p:cNvSpPr>
          <p:nvPr>
            <p:ph type="body" sz="quarter" idx="13" hasCustomPrompt="1"/>
          </p:nvPr>
        </p:nvSpPr>
        <p:spPr>
          <a:xfrm>
            <a:off x="495300" y="1430037"/>
            <a:ext cx="5181599" cy="400110"/>
          </a:xfrm>
        </p:spPr>
        <p:txBody>
          <a:bodyPr wrap="square" lIns="0">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2000">
                <a:solidFill>
                  <a:schemeClr val="tx1"/>
                </a:solidFill>
              </a:defRPr>
            </a:lvl1pPr>
            <a:lvl2pPr marL="283464" indent="0">
              <a:buNone/>
              <a:defRPr/>
            </a:lvl2pPr>
            <a:lvl3pPr marL="740664" indent="0">
              <a:buNone/>
              <a:defRPr/>
            </a:lvl3pPr>
            <a:lvl4pPr marL="1197864" indent="0">
              <a:buNone/>
              <a:defRPr/>
            </a:lvl4pPr>
            <a:lvl5pPr marL="1655064" indent="0">
              <a:buNone/>
              <a:defRPr/>
            </a:lvl5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19" name="Rectangle 18">
            <a:extLst>
              <a:ext uri="{FF2B5EF4-FFF2-40B4-BE49-F238E27FC236}">
                <a16:creationId xmlns:a16="http://schemas.microsoft.com/office/drawing/2014/main" id="{EDD5EB36-868A-0145-AC23-496BCDA07335}"/>
              </a:ext>
            </a:extLst>
          </p:cNvPr>
          <p:cNvSpPr/>
          <p:nvPr userDrawn="1"/>
        </p:nvSpPr>
        <p:spPr>
          <a:xfrm>
            <a:off x="457200" y="5985151"/>
            <a:ext cx="399015" cy="529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6" name="Text Placeholder 5">
            <a:extLst>
              <a:ext uri="{FF2B5EF4-FFF2-40B4-BE49-F238E27FC236}">
                <a16:creationId xmlns:a16="http://schemas.microsoft.com/office/drawing/2014/main" id="{7D2317ED-2E41-E74E-955B-66A5E80C8B91}"/>
              </a:ext>
            </a:extLst>
          </p:cNvPr>
          <p:cNvSpPr>
            <a:spLocks noGrp="1"/>
          </p:cNvSpPr>
          <p:nvPr>
            <p:ph type="body" sz="quarter" idx="14" hasCustomPrompt="1"/>
          </p:nvPr>
        </p:nvSpPr>
        <p:spPr>
          <a:xfrm>
            <a:off x="498474" y="2389118"/>
            <a:ext cx="5178425" cy="1754326"/>
          </a:xfrm>
        </p:spPr>
        <p:txBody>
          <a:bodyPr lIns="0">
            <a:spAutoFit/>
          </a:bodyPr>
          <a:lstStyle>
            <a:lvl1pPr marL="201168">
              <a:defRPr/>
            </a:lvl1pPr>
            <a:lvl2pPr indent="-201168">
              <a:defRPr/>
            </a:lvl2pPr>
            <a:lvl3pPr indent="-201168">
              <a:defRPr/>
            </a:lvl3pPr>
            <a:lvl4pPr indent="-201168">
              <a:defRPr/>
            </a:lvl4pPr>
            <a:lvl5pPr indent="-201168">
              <a:defRPr/>
            </a:lvl5pPr>
          </a:lstStyle>
          <a:p>
            <a:pPr lvl="0"/>
            <a:r>
              <a:rPr lang="en-US" dirty="0"/>
              <a:t>Click here to add bulleted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4029872A-5185-F54C-8E52-57AB8FB90D9A}"/>
              </a:ext>
              <a:ext uri="{C183D7F6-B498-43B3-948B-1728B52AA6E4}">
                <adec:decorative xmlns:adec="http://schemas.microsoft.com/office/drawing/2017/decorative" val="1"/>
              </a:ext>
            </a:extLst>
          </p:cNvPr>
          <p:cNvCxnSpPr>
            <a:cxnSpLocks/>
          </p:cNvCxnSpPr>
          <p:nvPr userDrawn="1"/>
        </p:nvCxnSpPr>
        <p:spPr>
          <a:xfrm>
            <a:off x="485140" y="2246707"/>
            <a:ext cx="1280160" cy="0"/>
          </a:xfrm>
          <a:prstGeom prst="line">
            <a:avLst/>
          </a:prstGeom>
          <a:ln w="28575" cap="flat">
            <a:solidFill>
              <a:schemeClr val="tx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0D6346F-2EA5-D64C-AFDF-07F8FB2F3F62}"/>
              </a:ext>
            </a:extLst>
          </p:cNvPr>
          <p:cNvSpPr>
            <a:spLocks noGrp="1"/>
          </p:cNvSpPr>
          <p:nvPr>
            <p:ph sz="quarter" idx="15" hasCustomPrompt="1"/>
          </p:nvPr>
        </p:nvSpPr>
        <p:spPr>
          <a:xfrm>
            <a:off x="6553200" y="228600"/>
            <a:ext cx="5181600" cy="6057900"/>
          </a:xfrm>
        </p:spPr>
        <p:txBody>
          <a:bodyPr/>
          <a:lstStyle>
            <a:lvl1pPr marL="201168">
              <a:defRPr/>
            </a:lvl1pPr>
          </a:lstStyle>
          <a:p>
            <a:pPr lvl="0"/>
            <a:r>
              <a:rPr lang="en-US" dirty="0"/>
              <a:t>Click here to add bulleted text. To add a different content type such as a table or a chart, click one of the icons below.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80353808-BFAD-2B4B-B0E0-8AA4B771604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1" name="Footer Placeholder 2">
            <a:extLst>
              <a:ext uri="{FF2B5EF4-FFF2-40B4-BE49-F238E27FC236}">
                <a16:creationId xmlns:a16="http://schemas.microsoft.com/office/drawing/2014/main" id="{E2297EF2-ED28-3B4E-B3B9-1D1267E87D1A}"/>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39489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52">
          <p15:clr>
            <a:srgbClr val="5ACBF0"/>
          </p15:clr>
        </p15:guide>
        <p15:guide id="2" pos="4128">
          <p15:clr>
            <a:srgbClr val="5ACBF0"/>
          </p15:clr>
        </p15:guide>
        <p15:guide id="3" orient="horz" pos="912">
          <p15:clr>
            <a:srgbClr val="5ACBF0"/>
          </p15:clr>
        </p15:guide>
        <p15:guide id="4" orient="horz" pos="1368">
          <p15:clr>
            <a:srgbClr val="5ACBF0"/>
          </p15:clr>
        </p15:guide>
        <p15:guide id="5" orient="horz" pos="14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Mid Green">
    <p:bg>
      <p:bgPr>
        <a:solidFill>
          <a:schemeClr val="accent2"/>
        </a:solidFill>
        <a:effectLst/>
      </p:bgPr>
    </p:bg>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F8A9C65C-45CA-8E4D-81F9-664D2065EFFC}"/>
              </a:ext>
            </a:extLst>
          </p:cNvPr>
          <p:cNvSpPr>
            <a:spLocks noGrp="1"/>
          </p:cNvSpPr>
          <p:nvPr>
            <p:ph type="title" hasCustomPrompt="1"/>
          </p:nvPr>
        </p:nvSpPr>
        <p:spPr>
          <a:xfrm>
            <a:off x="457200" y="2609468"/>
            <a:ext cx="6400800" cy="590931"/>
          </a:xfrm>
        </p:spPr>
        <p:txBody>
          <a:bodyPr wrap="square" tIns="45720" rIns="91440" bIns="45720" anchor="b">
            <a:spAutoFit/>
          </a:bodyPr>
          <a:lstStyle>
            <a:lvl1pPr>
              <a:defRPr sz="3600">
                <a:solidFill>
                  <a:schemeClr val="tx2"/>
                </a:solidFill>
              </a:defRPr>
            </a:lvl1pPr>
          </a:lstStyle>
          <a:p>
            <a:r>
              <a:rPr lang="en-US" dirty="0"/>
              <a:t>Click to add a title</a:t>
            </a:r>
          </a:p>
        </p:txBody>
      </p:sp>
      <p:cxnSp>
        <p:nvCxnSpPr>
          <p:cNvPr id="19" name="Straight Connector 18">
            <a:extLst>
              <a:ext uri="{FF2B5EF4-FFF2-40B4-BE49-F238E27FC236}">
                <a16:creationId xmlns:a16="http://schemas.microsoft.com/office/drawing/2014/main" id="{1387C389-C773-0D4A-ACE1-BC9F886CEDDF}"/>
              </a:ext>
            </a:extLst>
          </p:cNvPr>
          <p:cNvCxnSpPr>
            <a:cxnSpLocks/>
          </p:cNvCxnSpPr>
          <p:nvPr userDrawn="1"/>
        </p:nvCxnSpPr>
        <p:spPr>
          <a:xfrm>
            <a:off x="457200" y="3429000"/>
            <a:ext cx="1019735" cy="0"/>
          </a:xfrm>
          <a:prstGeom prst="line">
            <a:avLst/>
          </a:prstGeom>
          <a:ln w="28575" cap="flat">
            <a:solidFill>
              <a:schemeClr val="tx2"/>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CF5D1481-AF2E-FE43-AAC2-EA533B3E1CAC}"/>
              </a:ext>
            </a:extLst>
          </p:cNvPr>
          <p:cNvSpPr>
            <a:spLocks noGrp="1"/>
          </p:cNvSpPr>
          <p:nvPr>
            <p:ph type="body" sz="quarter" idx="10" hasCustomPrompt="1"/>
          </p:nvPr>
        </p:nvSpPr>
        <p:spPr bwMode="gray">
          <a:xfrm>
            <a:off x="456921" y="3638281"/>
            <a:ext cx="2705100" cy="500137"/>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chemeClr val="tx2"/>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1" name="Text Placeholder 7">
            <a:extLst>
              <a:ext uri="{FF2B5EF4-FFF2-40B4-BE49-F238E27FC236}">
                <a16:creationId xmlns:a16="http://schemas.microsoft.com/office/drawing/2014/main" id="{91A3CC2E-80E7-ED49-91DD-42FAAFB487D7}"/>
              </a:ext>
            </a:extLst>
          </p:cNvPr>
          <p:cNvSpPr>
            <a:spLocks noGrp="1"/>
          </p:cNvSpPr>
          <p:nvPr>
            <p:ph type="body" sz="quarter" idx="15" hasCustomPrompt="1"/>
          </p:nvPr>
        </p:nvSpPr>
        <p:spPr bwMode="gray">
          <a:xfrm>
            <a:off x="3393029" y="3638281"/>
            <a:ext cx="2705100" cy="500137"/>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chemeClr val="tx2"/>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7" name="Text Placeholder 5">
            <a:extLst>
              <a:ext uri="{FF2B5EF4-FFF2-40B4-BE49-F238E27FC236}">
                <a16:creationId xmlns:a16="http://schemas.microsoft.com/office/drawing/2014/main" id="{B3C1498B-0C79-534B-A890-7EBD578B2202}"/>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
        <p:nvSpPr>
          <p:cNvPr id="12" name="Picture Placeholder 2">
            <a:extLst>
              <a:ext uri="{FF2B5EF4-FFF2-40B4-BE49-F238E27FC236}">
                <a16:creationId xmlns:a16="http://schemas.microsoft.com/office/drawing/2014/main" id="{E5BFD138-93D4-2247-B49A-AAA09F5E039D}"/>
              </a:ext>
            </a:extLst>
          </p:cNvPr>
          <p:cNvSpPr>
            <a:spLocks noGrp="1"/>
          </p:cNvSpPr>
          <p:nvPr>
            <p:ph type="pic" sz="quarter" idx="11"/>
          </p:nvPr>
        </p:nvSpPr>
        <p:spPr>
          <a:xfrm>
            <a:off x="7089008" y="1463948"/>
            <a:ext cx="5102992" cy="5394045"/>
          </a:xfrm>
        </p:spPr>
        <p:txBody>
          <a:bodyPr/>
          <a:lstStyle/>
          <a:p>
            <a:r>
              <a:rPr lang="en-US"/>
              <a:t>Click icon to add picture</a:t>
            </a:r>
          </a:p>
        </p:txBody>
      </p:sp>
    </p:spTree>
    <p:extLst>
      <p:ext uri="{BB962C8B-B14F-4D97-AF65-F5344CB8AC3E}">
        <p14:creationId xmlns:p14="http://schemas.microsoft.com/office/powerpoint/2010/main" val="345870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 Right Title, Subtitle, and Content – Content Left">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9DC93EAD-5086-A445-AF38-4316680A19F2}"/>
              </a:ext>
            </a:extLst>
          </p:cNvPr>
          <p:cNvSpPr>
            <a:spLocks noGrp="1"/>
          </p:cNvSpPr>
          <p:nvPr>
            <p:ph type="title" hasCustomPrompt="1"/>
          </p:nvPr>
        </p:nvSpPr>
        <p:spPr>
          <a:xfrm>
            <a:off x="6550025" y="228600"/>
            <a:ext cx="4840788" cy="1056102"/>
          </a:xfrm>
        </p:spPr>
        <p:txBody>
          <a:bodyPr anchor="t" anchorCtr="0"/>
          <a:lstStyle>
            <a:lvl1pPr>
              <a:defRPr sz="4000">
                <a:solidFill>
                  <a:schemeClr val="tx1"/>
                </a:solidFill>
              </a:defRPr>
            </a:lvl1pPr>
          </a:lstStyle>
          <a:p>
            <a:r>
              <a:rPr lang="en-US" dirty="0"/>
              <a:t>Click to edit</a:t>
            </a:r>
            <a:br>
              <a:rPr lang="en-US" dirty="0"/>
            </a:br>
            <a:r>
              <a:rPr lang="en-US" dirty="0"/>
              <a:t>Master title style</a:t>
            </a:r>
          </a:p>
        </p:txBody>
      </p:sp>
      <p:sp>
        <p:nvSpPr>
          <p:cNvPr id="17" name="Text Placeholder 5">
            <a:extLst>
              <a:ext uri="{FF2B5EF4-FFF2-40B4-BE49-F238E27FC236}">
                <a16:creationId xmlns:a16="http://schemas.microsoft.com/office/drawing/2014/main" id="{47779757-57C7-314F-995B-1D6D23257006}"/>
              </a:ext>
            </a:extLst>
          </p:cNvPr>
          <p:cNvSpPr>
            <a:spLocks noGrp="1"/>
          </p:cNvSpPr>
          <p:nvPr>
            <p:ph type="body" sz="quarter" idx="13" hasCustomPrompt="1"/>
          </p:nvPr>
        </p:nvSpPr>
        <p:spPr>
          <a:xfrm>
            <a:off x="6550025" y="1439181"/>
            <a:ext cx="5181599" cy="400110"/>
          </a:xfrm>
        </p:spPr>
        <p:txBody>
          <a:bodyPr wrap="square" lIns="0">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2000">
                <a:solidFill>
                  <a:schemeClr val="tx1"/>
                </a:solidFill>
              </a:defRPr>
            </a:lvl1pPr>
            <a:lvl2pPr marL="283464" indent="0">
              <a:buNone/>
              <a:defRPr/>
            </a:lvl2pPr>
            <a:lvl3pPr marL="740664" indent="0">
              <a:buNone/>
              <a:defRPr/>
            </a:lvl3pPr>
            <a:lvl4pPr marL="1197864" indent="0">
              <a:buNone/>
              <a:defRPr/>
            </a:lvl4pPr>
            <a:lvl5pPr marL="1655064" indent="0">
              <a:buNone/>
              <a:defRPr/>
            </a:lvl5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Click to add a subtitle</a:t>
            </a:r>
          </a:p>
        </p:txBody>
      </p:sp>
      <p:sp>
        <p:nvSpPr>
          <p:cNvPr id="18" name="Text Placeholder 5">
            <a:extLst>
              <a:ext uri="{FF2B5EF4-FFF2-40B4-BE49-F238E27FC236}">
                <a16:creationId xmlns:a16="http://schemas.microsoft.com/office/drawing/2014/main" id="{3DAC89F8-DB54-FB46-9150-81584FF66734}"/>
              </a:ext>
            </a:extLst>
          </p:cNvPr>
          <p:cNvSpPr>
            <a:spLocks noGrp="1"/>
          </p:cNvSpPr>
          <p:nvPr>
            <p:ph type="body" sz="quarter" idx="14" hasCustomPrompt="1"/>
          </p:nvPr>
        </p:nvSpPr>
        <p:spPr>
          <a:xfrm>
            <a:off x="6553199" y="2398262"/>
            <a:ext cx="5178425" cy="1754326"/>
          </a:xfrm>
        </p:spPr>
        <p:txBody>
          <a:bodyPr lIns="0">
            <a:spAutoFit/>
          </a:bodyPr>
          <a:lstStyle>
            <a:lvl1pPr marL="201168">
              <a:defRPr/>
            </a:lvl1pPr>
            <a:lvl2pPr indent="-201168">
              <a:defRPr/>
            </a:lvl2pPr>
            <a:lvl3pPr indent="-201168">
              <a:defRPr/>
            </a:lvl3pPr>
            <a:lvl4pPr indent="-201168">
              <a:defRPr/>
            </a:lvl4pPr>
            <a:lvl5pPr indent="-201168">
              <a:defRPr/>
            </a:lvl5pPr>
          </a:lstStyle>
          <a:p>
            <a:pPr lvl="0"/>
            <a:r>
              <a:rPr lang="en-US" dirty="0"/>
              <a:t>Click here to add bulleted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E403C305-C42F-7742-B2C7-9813EF10B367}"/>
              </a:ext>
            </a:extLst>
          </p:cNvPr>
          <p:cNvSpPr>
            <a:spLocks noGrp="1"/>
          </p:cNvSpPr>
          <p:nvPr>
            <p:ph sz="quarter" idx="15" hasCustomPrompt="1"/>
          </p:nvPr>
        </p:nvSpPr>
        <p:spPr>
          <a:xfrm>
            <a:off x="482600" y="228600"/>
            <a:ext cx="5156200" cy="6057900"/>
          </a:xfrm>
        </p:spPr>
        <p:txBody>
          <a:bodyPr/>
          <a:lstStyle>
            <a:lvl1pPr marL="201168">
              <a:defRPr/>
            </a:lvl1pPr>
            <a:lvl2pPr indent="-201168">
              <a:defRPr/>
            </a:lvl2pPr>
            <a:lvl3pPr indent="-201168">
              <a:defRPr/>
            </a:lvl3pPr>
            <a:lvl4pPr indent="-201168">
              <a:defRPr/>
            </a:lvl4pPr>
            <a:lvl5pPr indent="-201168">
              <a:defRPr/>
            </a:lvl5pPr>
          </a:lstStyle>
          <a:p>
            <a:pPr lvl="0"/>
            <a:r>
              <a:rPr lang="en-US" dirty="0"/>
              <a:t>Click here to add bulleted text. To add a different content type such as a table or a chart, click one of the icons below.</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FF1A2FED-B33F-D84A-B9FE-40CFA033D819}"/>
              </a:ext>
              <a:ext uri="{C183D7F6-B498-43B3-948B-1728B52AA6E4}">
                <adec:decorative xmlns:adec="http://schemas.microsoft.com/office/drawing/2017/decorative" val="1"/>
              </a:ext>
            </a:extLst>
          </p:cNvPr>
          <p:cNvCxnSpPr>
            <a:cxnSpLocks/>
          </p:cNvCxnSpPr>
          <p:nvPr userDrawn="1"/>
        </p:nvCxnSpPr>
        <p:spPr>
          <a:xfrm>
            <a:off x="6539865" y="2255851"/>
            <a:ext cx="1280160" cy="0"/>
          </a:xfrm>
          <a:prstGeom prst="line">
            <a:avLst/>
          </a:prstGeom>
          <a:ln w="28575" cap="flat">
            <a:solidFill>
              <a:schemeClr val="tx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89B42D-85A5-744A-A6B5-1CA0C823AFD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0" name="Footer Placeholder 2">
            <a:extLst>
              <a:ext uri="{FF2B5EF4-FFF2-40B4-BE49-F238E27FC236}">
                <a16:creationId xmlns:a16="http://schemas.microsoft.com/office/drawing/2014/main" id="{94E5A73F-EA43-044B-A559-16602FFB373C}"/>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4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52">
          <p15:clr>
            <a:srgbClr val="5ACBF0"/>
          </p15:clr>
        </p15:guide>
        <p15:guide id="2" pos="4128">
          <p15:clr>
            <a:srgbClr val="5ACBF0"/>
          </p15:clr>
        </p15:guide>
        <p15:guide id="3" orient="horz" pos="912">
          <p15:clr>
            <a:srgbClr val="5ACBF0"/>
          </p15:clr>
        </p15:guide>
        <p15:guide id="4" orient="horz" pos="1368">
          <p15:clr>
            <a:srgbClr val="5ACBF0"/>
          </p15:clr>
        </p15:guide>
        <p15:guide id="5" orient="horz" pos="14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ith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826148-BF1A-43B3-9FBC-C81C497C764C}"/>
              </a:ext>
              <a:ext uri="{C183D7F6-B498-43B3-948B-1728B52AA6E4}">
                <adec:decorative xmlns:adec="http://schemas.microsoft.com/office/drawing/2017/decorative" val="1"/>
              </a:ext>
            </a:extLst>
          </p:cNvPr>
          <p:cNvSpPr/>
          <p:nvPr userDrawn="1"/>
        </p:nvSpPr>
        <p:spPr>
          <a:xfrm>
            <a:off x="5987903" y="0"/>
            <a:ext cx="6204097"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rgbClr val="A6E483"/>
          </a:solidFill>
          <a:ln w="9525" cap="flat">
            <a:noFill/>
            <a:prstDash val="solid"/>
            <a:miter/>
          </a:ln>
        </p:spPr>
        <p:txBody>
          <a:bodyPr rtlCol="0" anchor="ctr"/>
          <a:lstStyle/>
          <a:p>
            <a:endParaRPr lang="en-US"/>
          </a:p>
        </p:txBody>
      </p:sp>
      <p:sp>
        <p:nvSpPr>
          <p:cNvPr id="4" name="Title 3"/>
          <p:cNvSpPr>
            <a:spLocks noGrp="1"/>
          </p:cNvSpPr>
          <p:nvPr>
            <p:ph type="title"/>
          </p:nvPr>
        </p:nvSpPr>
        <p:spPr>
          <a:xfrm>
            <a:off x="6416525" y="1737513"/>
            <a:ext cx="5346852" cy="4097831"/>
          </a:xfrm>
        </p:spPr>
        <p:txBody>
          <a:bodyPr anchor="t"/>
          <a:lstStyle>
            <a:lvl1pPr>
              <a:lnSpc>
                <a:spcPct val="98000"/>
              </a:lnSpc>
              <a:defRPr sz="4000">
                <a:solidFill>
                  <a:schemeClr val="tx1"/>
                </a:solidFill>
              </a:defRPr>
            </a:lvl1pPr>
          </a:lstStyle>
          <a:p>
            <a:r>
              <a:rPr lang="en-US"/>
              <a:t>Click to edit Master title style</a:t>
            </a:r>
            <a:endParaRPr lang="en-US" dirty="0"/>
          </a:p>
        </p:txBody>
      </p:sp>
      <p:sp>
        <p:nvSpPr>
          <p:cNvPr id="5" name="Content Placeholder 10">
            <a:extLst>
              <a:ext uri="{FF2B5EF4-FFF2-40B4-BE49-F238E27FC236}">
                <a16:creationId xmlns:a16="http://schemas.microsoft.com/office/drawing/2014/main" id="{8FDE727E-563B-423D-AC28-D045E56747E8}"/>
              </a:ext>
            </a:extLst>
          </p:cNvPr>
          <p:cNvSpPr>
            <a:spLocks noGrp="1"/>
          </p:cNvSpPr>
          <p:nvPr>
            <p:ph sz="quarter" idx="14"/>
          </p:nvPr>
        </p:nvSpPr>
        <p:spPr>
          <a:xfrm>
            <a:off x="477523" y="1737513"/>
            <a:ext cx="5089457" cy="4097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
            <a:extLst>
              <a:ext uri="{FF2B5EF4-FFF2-40B4-BE49-F238E27FC236}">
                <a16:creationId xmlns:a16="http://schemas.microsoft.com/office/drawing/2014/main" id="{90B42543-3FED-2243-A57B-2DFA6E16B011}"/>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tx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8" name="TextBox 7">
            <a:extLst>
              <a:ext uri="{FF2B5EF4-FFF2-40B4-BE49-F238E27FC236}">
                <a16:creationId xmlns:a16="http://schemas.microsoft.com/office/drawing/2014/main" id="{3D4BC2DC-AFBD-CC46-9B9A-C15A6D44B6A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1" name="Footer Placeholder 2">
            <a:extLst>
              <a:ext uri="{FF2B5EF4-FFF2-40B4-BE49-F238E27FC236}">
                <a16:creationId xmlns:a16="http://schemas.microsoft.com/office/drawing/2014/main" id="{0DCBDCE7-DDCA-5A4E-BE21-8780D95D65FC}"/>
              </a:ext>
            </a:extLst>
          </p:cNvPr>
          <p:cNvSpPr>
            <a:spLocks noGrp="1"/>
          </p:cNvSpPr>
          <p:nvPr>
            <p:ph type="ftr" sz="quarter" idx="3"/>
          </p:nvPr>
        </p:nvSpPr>
        <p:spPr>
          <a:xfrm>
            <a:off x="495299" y="6359156"/>
            <a:ext cx="5283511" cy="116955"/>
          </a:xfrm>
          <a:prstGeom prst="rect">
            <a:avLst/>
          </a:prstGeom>
        </p:spPr>
        <p:txBody>
          <a:bodyPr vert="horz" wrap="square" lIns="0" tIns="0" rIns="0" bIns="0" rtlCol="0" anchor="b">
            <a:spAutoFit/>
          </a:bodyPr>
          <a:lstStyle>
            <a:lvl1pPr>
              <a:defRPr lang="en-US" dirty="0">
                <a:solidFill>
                  <a:schemeClr val="tx1">
                    <a:lumMod val="65000"/>
                    <a:lumOff val="35000"/>
                    <a:alpha val="57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9177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alue Story">
    <p:spTree>
      <p:nvGrpSpPr>
        <p:cNvPr id="1" name=""/>
        <p:cNvGrpSpPr/>
        <p:nvPr/>
      </p:nvGrpSpPr>
      <p:grpSpPr>
        <a:xfrm>
          <a:off x="0" y="0"/>
          <a:ext cx="0" cy="0"/>
          <a:chOff x="0" y="0"/>
          <a:chExt cx="0" cy="0"/>
        </a:xfrm>
      </p:grpSpPr>
      <p:sp>
        <p:nvSpPr>
          <p:cNvPr id="8" name="Freeform: Shape 10">
            <a:extLst>
              <a:ext uri="{FF2B5EF4-FFF2-40B4-BE49-F238E27FC236}">
                <a16:creationId xmlns:a16="http://schemas.microsoft.com/office/drawing/2014/main" id="{5273E08A-9C01-4941-A6FF-B1479CFEFC9F}"/>
              </a:ext>
              <a:ext uri="{C183D7F6-B498-43B3-948B-1728B52AA6E4}">
                <adec:decorative xmlns:adec="http://schemas.microsoft.com/office/drawing/2017/decorative" val="1"/>
              </a:ext>
            </a:extLst>
          </p:cNvPr>
          <p:cNvSpPr/>
          <p:nvPr userDrawn="1"/>
        </p:nvSpPr>
        <p:spPr>
          <a:xfrm>
            <a:off x="4762502" y="0"/>
            <a:ext cx="7429498" cy="6858000"/>
          </a:xfrm>
          <a:custGeom>
            <a:avLst/>
            <a:gdLst>
              <a:gd name="connsiteX0" fmla="*/ 0 w 6000750"/>
              <a:gd name="connsiteY0" fmla="*/ 0 h 6858000"/>
              <a:gd name="connsiteX1" fmla="*/ 6000750 w 6000750"/>
              <a:gd name="connsiteY1" fmla="*/ 0 h 6858000"/>
              <a:gd name="connsiteX2" fmla="*/ 6000750 w 6000750"/>
              <a:gd name="connsiteY2" fmla="*/ 6858000 h 6858000"/>
              <a:gd name="connsiteX3" fmla="*/ 0 w 600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0" h="6858000">
                <a:moveTo>
                  <a:pt x="0" y="0"/>
                </a:moveTo>
                <a:lnTo>
                  <a:pt x="6000750" y="0"/>
                </a:lnTo>
                <a:lnTo>
                  <a:pt x="6000750" y="6858000"/>
                </a:lnTo>
                <a:lnTo>
                  <a:pt x="0" y="6858000"/>
                </a:lnTo>
                <a:close/>
              </a:path>
            </a:pathLst>
          </a:custGeom>
          <a:solidFill>
            <a:srgbClr val="A6E483"/>
          </a:solidFill>
          <a:ln w="9525" cap="flat">
            <a:noFill/>
            <a:prstDash val="solid"/>
            <a:miter/>
          </a:ln>
        </p:spPr>
        <p:txBody>
          <a:bodyPr rtlCol="0" anchor="ctr"/>
          <a:lstStyle/>
          <a:p>
            <a:endParaRPr lang="en-US"/>
          </a:p>
        </p:txBody>
      </p:sp>
      <p:sp>
        <p:nvSpPr>
          <p:cNvPr id="15" name="Title 3">
            <a:extLst>
              <a:ext uri="{FF2B5EF4-FFF2-40B4-BE49-F238E27FC236}">
                <a16:creationId xmlns:a16="http://schemas.microsoft.com/office/drawing/2014/main" id="{69BCF79B-590F-4975-9433-6790E61E60FE}"/>
              </a:ext>
            </a:extLst>
          </p:cNvPr>
          <p:cNvSpPr>
            <a:spLocks noGrp="1"/>
          </p:cNvSpPr>
          <p:nvPr>
            <p:ph type="title"/>
          </p:nvPr>
        </p:nvSpPr>
        <p:spPr>
          <a:xfrm>
            <a:off x="497405" y="565434"/>
            <a:ext cx="3929912" cy="2636308"/>
          </a:xfrm>
        </p:spPr>
        <p:txBody>
          <a:bodyPr anchor="b">
            <a:normAutofit/>
          </a:bodyPr>
          <a:lstStyle>
            <a:lvl1pPr marL="0" algn="l" defTabSz="914400" rtl="0" eaLnBrk="1" latinLnBrk="0" hangingPunct="1">
              <a:lnSpc>
                <a:spcPct val="98000"/>
              </a:lnSpc>
              <a:spcBef>
                <a:spcPct val="0"/>
              </a:spcBef>
              <a:buNone/>
              <a:defRPr lang="en-US" sz="4000" kern="1200" baseline="0" dirty="0">
                <a:solidFill>
                  <a:schemeClr val="tx1"/>
                </a:solidFill>
                <a:latin typeface="+mj-lt"/>
                <a:ea typeface="+mj-ea"/>
                <a:cs typeface="+mj-cs"/>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816FEA6A-D7F0-4BEB-BC92-919315E09805}"/>
              </a:ext>
              <a:ext uri="{C183D7F6-B498-43B3-948B-1728B52AA6E4}">
                <adec:decorative xmlns:adec="http://schemas.microsoft.com/office/drawing/2017/decorative" val="1"/>
              </a:ext>
            </a:extLst>
          </p:cNvPr>
          <p:cNvCxnSpPr/>
          <p:nvPr userDrawn="1"/>
        </p:nvCxnSpPr>
        <p:spPr>
          <a:xfrm>
            <a:off x="540068" y="3611080"/>
            <a:ext cx="1283017" cy="0"/>
          </a:xfrm>
          <a:prstGeom prst="line">
            <a:avLst/>
          </a:prstGeom>
          <a:ln w="28575" cap="flat">
            <a:solidFill>
              <a:schemeClr val="tx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178D22-6E42-A94B-AC8B-668609688850}"/>
              </a:ext>
            </a:extLst>
          </p:cNvPr>
          <p:cNvSpPr>
            <a:spLocks noGrp="1"/>
          </p:cNvSpPr>
          <p:nvPr>
            <p:ph type="body" sz="quarter" idx="15" hasCustomPrompt="1"/>
          </p:nvPr>
        </p:nvSpPr>
        <p:spPr>
          <a:xfrm>
            <a:off x="495300" y="4020419"/>
            <a:ext cx="3929912" cy="1393825"/>
          </a:xfrm>
        </p:spPr>
        <p:txBody>
          <a:bodyPr>
            <a:normAutofit/>
          </a:bodyPr>
          <a:lstStyle>
            <a:lvl1pPr marL="0" indent="0">
              <a:buNone/>
              <a:defRPr>
                <a:solidFill>
                  <a:schemeClr val="tx1"/>
                </a:solidFill>
              </a:defRPr>
            </a:lvl1pPr>
          </a:lstStyle>
          <a:p>
            <a:pPr lvl="0"/>
            <a:r>
              <a:rPr lang="en-US" dirty="0"/>
              <a:t>Click to add a subtitle</a:t>
            </a:r>
          </a:p>
        </p:txBody>
      </p:sp>
      <p:sp>
        <p:nvSpPr>
          <p:cNvPr id="17" name="Content Placeholder 10">
            <a:extLst>
              <a:ext uri="{FF2B5EF4-FFF2-40B4-BE49-F238E27FC236}">
                <a16:creationId xmlns:a16="http://schemas.microsoft.com/office/drawing/2014/main" id="{258BD641-2AEE-764E-9E52-44726A62F4D1}"/>
              </a:ext>
            </a:extLst>
          </p:cNvPr>
          <p:cNvSpPr>
            <a:spLocks noGrp="1"/>
          </p:cNvSpPr>
          <p:nvPr>
            <p:ph sz="quarter" idx="14"/>
          </p:nvPr>
        </p:nvSpPr>
        <p:spPr>
          <a:xfrm>
            <a:off x="5259905" y="565434"/>
            <a:ext cx="6488802" cy="1737360"/>
          </a:xfrm>
        </p:spPr>
        <p:txBody>
          <a:bodyPr anchor="t" anchorCtr="0">
            <a:normAutofit/>
          </a:bodyPr>
          <a:lstStyle>
            <a:lvl1pPr marL="0" indent="0">
              <a:spcBef>
                <a:spcPts val="2600"/>
              </a:spcBef>
              <a:buFont typeface="Microsoft Sans Serif" panose="020B0604020202020204" pitchFamily="34" charset="0"/>
              <a:buNone/>
              <a:defRPr sz="1400"/>
            </a:lvl1pPr>
            <a:lvl2pPr marL="457200" indent="-173038">
              <a:spcBef>
                <a:spcPts val="800"/>
              </a:spcBef>
              <a:buFont typeface="Arial" panose="020B0604020202020204" pitchFamily="34" charset="0"/>
              <a:buNone/>
              <a:defRPr sz="1400"/>
            </a:lvl2pPr>
            <a:lvl3pPr marL="630238" indent="-173038">
              <a:buFont typeface="Arial" panose="020B0604020202020204" pitchFamily="34" charset="0"/>
              <a:buNone/>
              <a:defRPr sz="1400"/>
            </a:lvl3pPr>
            <a:lvl4pPr>
              <a:buNone/>
              <a:defRPr sz="1400"/>
            </a:lvl4pPr>
            <a:lvl5pPr>
              <a:spcBef>
                <a:spcPts val="2100"/>
              </a:spcBef>
              <a:buNone/>
              <a:defRPr sz="1400"/>
            </a:lvl5pPr>
            <a:lvl8pPr>
              <a:defRPr/>
            </a:lvl8pPr>
          </a:lstStyle>
          <a:p>
            <a:pPr lvl="0"/>
            <a:r>
              <a:rPr lang="en-US"/>
              <a:t>Click to edit Master text styles</a:t>
            </a:r>
          </a:p>
        </p:txBody>
      </p:sp>
      <p:sp>
        <p:nvSpPr>
          <p:cNvPr id="9" name="TextBox 8">
            <a:extLst>
              <a:ext uri="{FF2B5EF4-FFF2-40B4-BE49-F238E27FC236}">
                <a16:creationId xmlns:a16="http://schemas.microsoft.com/office/drawing/2014/main" id="{68DA62F7-225E-D44A-A97C-016338CC79D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2" name="Slide Number Placeholder 1">
            <a:extLst>
              <a:ext uri="{FF2B5EF4-FFF2-40B4-BE49-F238E27FC236}">
                <a16:creationId xmlns:a16="http://schemas.microsoft.com/office/drawing/2014/main" id="{A8FCD330-B0D2-8B48-8ECC-92EB29E8EC23}"/>
              </a:ext>
            </a:extLst>
          </p:cNvPr>
          <p:cNvSpPr>
            <a:spLocks noGrp="1"/>
          </p:cNvSpPr>
          <p:nvPr>
            <p:ph type="sldNum" sz="quarter" idx="11"/>
          </p:nvPr>
        </p:nvSpPr>
        <p:spPr>
          <a:xfrm>
            <a:off x="11268735" y="6528816"/>
            <a:ext cx="427149" cy="123111"/>
          </a:xfrm>
          <a:prstGeom prst="rect">
            <a:avLst/>
          </a:prstGeom>
        </p:spPr>
        <p:txBody>
          <a:bodyPr vert="horz" wrap="square" lIns="0" tIns="0" rIns="0" bIns="0" rtlCol="0" anchor="b">
            <a:spAutoFit/>
          </a:bodyPr>
          <a:lstStyle>
            <a:lvl1pPr algn="r">
              <a:defRPr lang="en-US" sz="800" baseline="0" smtClean="0">
                <a:solidFill>
                  <a:schemeClr val="tx1">
                    <a:alpha val="50000"/>
                  </a:schemeClr>
                </a:solidFill>
              </a:defRPr>
            </a:lvl1pPr>
          </a:lstStyle>
          <a:p>
            <a:pPr defTabSz="685800">
              <a:buClr>
                <a:srgbClr val="3253DC"/>
              </a:buClr>
              <a:buFont typeface="Arial" panose="020B0604020202020204" pitchFamily="34" charset="0"/>
              <a:buNone/>
            </a:pPr>
            <a:fld id="{9260FFC7-4E9C-1141-8DD3-360639F6235A}" type="slidenum">
              <a:rPr lang="en-US" smtClean="0"/>
              <a:pPr defTabSz="685800">
                <a:buClr>
                  <a:srgbClr val="3253DC"/>
                </a:buClr>
                <a:buFont typeface="Arial" panose="020B0604020202020204" pitchFamily="34" charset="0"/>
                <a:buNone/>
              </a:pPr>
              <a:t>‹#›</a:t>
            </a:fld>
            <a:endParaRPr lang="en-US" dirty="0"/>
          </a:p>
        </p:txBody>
      </p:sp>
      <p:sp>
        <p:nvSpPr>
          <p:cNvPr id="18" name="Content Placeholder 10">
            <a:extLst>
              <a:ext uri="{FF2B5EF4-FFF2-40B4-BE49-F238E27FC236}">
                <a16:creationId xmlns:a16="http://schemas.microsoft.com/office/drawing/2014/main" id="{D3B18F0F-CAF0-A244-BD95-346BBEF3A721}"/>
              </a:ext>
            </a:extLst>
          </p:cNvPr>
          <p:cNvSpPr>
            <a:spLocks noGrp="1"/>
          </p:cNvSpPr>
          <p:nvPr>
            <p:ph sz="quarter" idx="16"/>
          </p:nvPr>
        </p:nvSpPr>
        <p:spPr>
          <a:xfrm>
            <a:off x="5259905" y="2481942"/>
            <a:ext cx="6488802" cy="1737360"/>
          </a:xfrm>
        </p:spPr>
        <p:txBody>
          <a:bodyPr anchor="t" anchorCtr="0">
            <a:normAutofit/>
          </a:bodyPr>
          <a:lstStyle>
            <a:lvl1pPr marL="0" indent="0">
              <a:spcBef>
                <a:spcPts val="2600"/>
              </a:spcBef>
              <a:buFont typeface="Microsoft Sans Serif" panose="020B0604020202020204" pitchFamily="34" charset="0"/>
              <a:buNone/>
              <a:defRPr sz="1400"/>
            </a:lvl1pPr>
            <a:lvl2pPr marL="457200" indent="-173038">
              <a:spcBef>
                <a:spcPts val="800"/>
              </a:spcBef>
              <a:buFont typeface="Arial" panose="020B0604020202020204" pitchFamily="34" charset="0"/>
              <a:buNone/>
              <a:defRPr sz="1400"/>
            </a:lvl2pPr>
            <a:lvl3pPr marL="630238" indent="-173038">
              <a:buFont typeface="Arial" panose="020B0604020202020204" pitchFamily="34" charset="0"/>
              <a:buNone/>
              <a:defRPr sz="1400"/>
            </a:lvl3pPr>
            <a:lvl4pPr>
              <a:buNone/>
              <a:defRPr sz="1400"/>
            </a:lvl4pPr>
            <a:lvl5pPr>
              <a:spcBef>
                <a:spcPts val="2100"/>
              </a:spcBef>
              <a:buNone/>
              <a:defRPr sz="1400"/>
            </a:lvl5pPr>
            <a:lvl8pPr>
              <a:defRPr/>
            </a:lvl8pPr>
          </a:lstStyle>
          <a:p>
            <a:pPr lvl="0"/>
            <a:r>
              <a:rPr lang="en-US"/>
              <a:t>Click to edit Master text styles</a:t>
            </a:r>
          </a:p>
        </p:txBody>
      </p:sp>
      <p:sp>
        <p:nvSpPr>
          <p:cNvPr id="19" name="Content Placeholder 10">
            <a:extLst>
              <a:ext uri="{FF2B5EF4-FFF2-40B4-BE49-F238E27FC236}">
                <a16:creationId xmlns:a16="http://schemas.microsoft.com/office/drawing/2014/main" id="{DC350979-1A96-A44F-B488-A6EECD383177}"/>
              </a:ext>
            </a:extLst>
          </p:cNvPr>
          <p:cNvSpPr>
            <a:spLocks noGrp="1"/>
          </p:cNvSpPr>
          <p:nvPr>
            <p:ph sz="quarter" idx="17"/>
          </p:nvPr>
        </p:nvSpPr>
        <p:spPr>
          <a:xfrm>
            <a:off x="5261130" y="4398450"/>
            <a:ext cx="6488802" cy="1894109"/>
          </a:xfrm>
        </p:spPr>
        <p:txBody>
          <a:bodyPr anchor="t" anchorCtr="0">
            <a:normAutofit/>
          </a:bodyPr>
          <a:lstStyle>
            <a:lvl1pPr marL="0" indent="0">
              <a:spcBef>
                <a:spcPts val="2600"/>
              </a:spcBef>
              <a:buFont typeface="Microsoft Sans Serif" panose="020B0604020202020204" pitchFamily="34" charset="0"/>
              <a:buNone/>
              <a:defRPr sz="1400"/>
            </a:lvl1pPr>
            <a:lvl2pPr marL="457200" indent="-173038">
              <a:spcBef>
                <a:spcPts val="800"/>
              </a:spcBef>
              <a:buFont typeface="Arial" panose="020B0604020202020204" pitchFamily="34" charset="0"/>
              <a:buNone/>
              <a:defRPr sz="1400"/>
            </a:lvl2pPr>
            <a:lvl3pPr marL="630238" indent="-173038">
              <a:buFont typeface="Arial" panose="020B0604020202020204" pitchFamily="34" charset="0"/>
              <a:buNone/>
              <a:defRPr sz="1400"/>
            </a:lvl3pPr>
            <a:lvl4pPr>
              <a:buNone/>
              <a:defRPr sz="1400"/>
            </a:lvl4pPr>
            <a:lvl5pPr>
              <a:spcBef>
                <a:spcPts val="2100"/>
              </a:spcBef>
              <a:buNone/>
              <a:defRPr sz="1400"/>
            </a:lvl5pPr>
            <a:lvl8pPr>
              <a:defRPr/>
            </a:lvl8pPr>
          </a:lstStyle>
          <a:p>
            <a:pPr lvl="0"/>
            <a:r>
              <a:rPr lang="en-US"/>
              <a:t>Click to edit Master text styles</a:t>
            </a:r>
          </a:p>
        </p:txBody>
      </p:sp>
      <p:cxnSp>
        <p:nvCxnSpPr>
          <p:cNvPr id="24" name="Straight Connector 23">
            <a:extLst>
              <a:ext uri="{FF2B5EF4-FFF2-40B4-BE49-F238E27FC236}">
                <a16:creationId xmlns:a16="http://schemas.microsoft.com/office/drawing/2014/main" id="{963333E1-14A6-9B4F-9E9F-8E562E36BE6F}"/>
              </a:ext>
              <a:ext uri="{C183D7F6-B498-43B3-948B-1728B52AA6E4}">
                <adec:decorative xmlns:adec="http://schemas.microsoft.com/office/drawing/2017/decorative" val="1"/>
              </a:ext>
            </a:extLst>
          </p:cNvPr>
          <p:cNvCxnSpPr/>
          <p:nvPr userDrawn="1"/>
        </p:nvCxnSpPr>
        <p:spPr>
          <a:xfrm>
            <a:off x="5258186" y="2393108"/>
            <a:ext cx="6492240" cy="0"/>
          </a:xfrm>
          <a:prstGeom prst="line">
            <a:avLst/>
          </a:prstGeom>
          <a:ln w="3175" cap="rnd">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71BC60-A988-284D-9162-149954862C33}"/>
              </a:ext>
              <a:ext uri="{C183D7F6-B498-43B3-948B-1728B52AA6E4}">
                <adec:decorative xmlns:adec="http://schemas.microsoft.com/office/drawing/2017/decorative" val="1"/>
              </a:ext>
            </a:extLst>
          </p:cNvPr>
          <p:cNvCxnSpPr/>
          <p:nvPr userDrawn="1"/>
        </p:nvCxnSpPr>
        <p:spPr>
          <a:xfrm>
            <a:off x="5258186" y="4311966"/>
            <a:ext cx="6492240" cy="0"/>
          </a:xfrm>
          <a:prstGeom prst="line">
            <a:avLst/>
          </a:prstGeom>
          <a:ln w="3175" cap="rnd">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4" name="Picture 3" descr="Forrester Logo">
            <a:extLst>
              <a:ext uri="{FF2B5EF4-FFF2-40B4-BE49-F238E27FC236}">
                <a16:creationId xmlns:a16="http://schemas.microsoft.com/office/drawing/2014/main" id="{4C6F95CB-D089-844D-A8AC-0A9307272446}"/>
              </a:ext>
            </a:extLst>
          </p:cNvPr>
          <p:cNvPicPr>
            <a:picLocks noChangeAspect="1"/>
          </p:cNvPicPr>
          <p:nvPr userDrawn="1"/>
        </p:nvPicPr>
        <p:blipFill>
          <a:blip r:embed="rId2"/>
          <a:stretch>
            <a:fillRect/>
          </a:stretch>
        </p:blipFill>
        <p:spPr>
          <a:xfrm>
            <a:off x="9780983" y="6236430"/>
            <a:ext cx="1772717" cy="580447"/>
          </a:xfrm>
          <a:prstGeom prst="rect">
            <a:avLst/>
          </a:prstGeom>
        </p:spPr>
      </p:pic>
      <p:sp>
        <p:nvSpPr>
          <p:cNvPr id="14" name="Footer Placeholder 2">
            <a:extLst>
              <a:ext uri="{FF2B5EF4-FFF2-40B4-BE49-F238E27FC236}">
                <a16:creationId xmlns:a16="http://schemas.microsoft.com/office/drawing/2014/main" id="{F5EBA30D-1F24-D345-BD97-BBA41BB8CAD5}"/>
              </a:ext>
            </a:extLst>
          </p:cNvPr>
          <p:cNvSpPr>
            <a:spLocks noGrp="1"/>
          </p:cNvSpPr>
          <p:nvPr>
            <p:ph type="ftr" sz="quarter" idx="3"/>
          </p:nvPr>
        </p:nvSpPr>
        <p:spPr>
          <a:xfrm>
            <a:off x="495299" y="6359156"/>
            <a:ext cx="4114800" cy="116955"/>
          </a:xfrm>
          <a:prstGeom prst="rect">
            <a:avLst/>
          </a:prstGeom>
        </p:spPr>
        <p:txBody>
          <a:bodyPr vert="horz" wrap="square" lIns="0" tIns="0" rIns="0" bIns="0" rtlCol="0" anchor="b">
            <a:spAutoFit/>
          </a:bodyPr>
          <a:lstStyle>
            <a:lvl1pPr>
              <a:defRPr lang="en-US" dirty="0">
                <a:solidFill>
                  <a:schemeClr val="tx1">
                    <a:lumMod val="65000"/>
                    <a:lumOff val="35000"/>
                    <a:alpha val="57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2820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5 Team Photos">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855CA382-5272-4E6F-87CA-DDEDE15084C3}"/>
              </a:ext>
            </a:extLst>
          </p:cNvPr>
          <p:cNvSpPr>
            <a:spLocks noGrp="1"/>
          </p:cNvSpPr>
          <p:nvPr>
            <p:ph type="pic" sz="quarter" idx="10"/>
          </p:nvPr>
        </p:nvSpPr>
        <p:spPr>
          <a:xfrm>
            <a:off x="502444" y="1641771"/>
            <a:ext cx="1798035" cy="2000258"/>
          </a:xfrm>
          <a:solidFill>
            <a:schemeClr val="bg1">
              <a:lumMod val="95000"/>
            </a:schemeClr>
          </a:solidFill>
        </p:spPr>
        <p:txBody>
          <a:bodyPr/>
          <a:lstStyle/>
          <a:p>
            <a:r>
              <a:rPr lang="en-US"/>
              <a:t>Click icon to add picture</a:t>
            </a:r>
            <a:endParaRPr lang="en-US" dirty="0"/>
          </a:p>
        </p:txBody>
      </p:sp>
      <p:sp>
        <p:nvSpPr>
          <p:cNvPr id="23" name="Content Placeholder 10">
            <a:extLst>
              <a:ext uri="{FF2B5EF4-FFF2-40B4-BE49-F238E27FC236}">
                <a16:creationId xmlns:a16="http://schemas.microsoft.com/office/drawing/2014/main" id="{1D1C21B3-E12C-4AE5-860C-0815DDD43A04}"/>
              </a:ext>
            </a:extLst>
          </p:cNvPr>
          <p:cNvSpPr>
            <a:spLocks noGrp="1"/>
          </p:cNvSpPr>
          <p:nvPr>
            <p:ph sz="quarter" idx="15"/>
          </p:nvPr>
        </p:nvSpPr>
        <p:spPr>
          <a:xfrm>
            <a:off x="500922"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7">
            <a:extLst>
              <a:ext uri="{FF2B5EF4-FFF2-40B4-BE49-F238E27FC236}">
                <a16:creationId xmlns:a16="http://schemas.microsoft.com/office/drawing/2014/main" id="{3CC128FB-2919-407A-B20D-8D1A48673845}"/>
              </a:ext>
            </a:extLst>
          </p:cNvPr>
          <p:cNvSpPr>
            <a:spLocks noGrp="1"/>
          </p:cNvSpPr>
          <p:nvPr>
            <p:ph type="pic" sz="quarter" idx="11"/>
          </p:nvPr>
        </p:nvSpPr>
        <p:spPr>
          <a:xfrm>
            <a:off x="2849713" y="1641771"/>
            <a:ext cx="1798035" cy="2000258"/>
          </a:xfrm>
          <a:solidFill>
            <a:schemeClr val="bg1">
              <a:lumMod val="95000"/>
            </a:schemeClr>
          </a:solidFill>
        </p:spPr>
        <p:txBody>
          <a:bodyPr/>
          <a:lstStyle/>
          <a:p>
            <a:r>
              <a:rPr lang="en-US"/>
              <a:t>Click icon to add picture</a:t>
            </a:r>
            <a:endParaRPr lang="en-US" dirty="0"/>
          </a:p>
        </p:txBody>
      </p:sp>
      <p:sp>
        <p:nvSpPr>
          <p:cNvPr id="30" name="Content Placeholder 10">
            <a:extLst>
              <a:ext uri="{FF2B5EF4-FFF2-40B4-BE49-F238E27FC236}">
                <a16:creationId xmlns:a16="http://schemas.microsoft.com/office/drawing/2014/main" id="{0CDD928B-AD17-47D2-A4AC-D88650461E0B}"/>
              </a:ext>
            </a:extLst>
          </p:cNvPr>
          <p:cNvSpPr>
            <a:spLocks noGrp="1"/>
          </p:cNvSpPr>
          <p:nvPr>
            <p:ph sz="quarter" idx="16"/>
          </p:nvPr>
        </p:nvSpPr>
        <p:spPr>
          <a:xfrm>
            <a:off x="2854223"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7">
            <a:extLst>
              <a:ext uri="{FF2B5EF4-FFF2-40B4-BE49-F238E27FC236}">
                <a16:creationId xmlns:a16="http://schemas.microsoft.com/office/drawing/2014/main" id="{C6D3F591-4274-4F8F-B03A-38E66A42C58C}"/>
              </a:ext>
            </a:extLst>
          </p:cNvPr>
          <p:cNvSpPr>
            <a:spLocks noGrp="1"/>
          </p:cNvSpPr>
          <p:nvPr>
            <p:ph type="pic" sz="quarter" idx="12"/>
          </p:nvPr>
        </p:nvSpPr>
        <p:spPr>
          <a:xfrm>
            <a:off x="5196982" y="1641771"/>
            <a:ext cx="1798035" cy="2000258"/>
          </a:xfrm>
          <a:solidFill>
            <a:schemeClr val="bg1">
              <a:lumMod val="95000"/>
            </a:schemeClr>
          </a:solidFill>
        </p:spPr>
        <p:txBody>
          <a:bodyPr/>
          <a:lstStyle/>
          <a:p>
            <a:r>
              <a:rPr lang="en-US"/>
              <a:t>Click icon to add picture</a:t>
            </a:r>
            <a:endParaRPr lang="en-US" dirty="0"/>
          </a:p>
        </p:txBody>
      </p:sp>
      <p:sp>
        <p:nvSpPr>
          <p:cNvPr id="31" name="Content Placeholder 10">
            <a:extLst>
              <a:ext uri="{FF2B5EF4-FFF2-40B4-BE49-F238E27FC236}">
                <a16:creationId xmlns:a16="http://schemas.microsoft.com/office/drawing/2014/main" id="{5937E61C-2F3E-4CE1-BB1D-4BE48955762B}"/>
              </a:ext>
            </a:extLst>
          </p:cNvPr>
          <p:cNvSpPr>
            <a:spLocks noGrp="1"/>
          </p:cNvSpPr>
          <p:nvPr>
            <p:ph sz="quarter" idx="17"/>
          </p:nvPr>
        </p:nvSpPr>
        <p:spPr>
          <a:xfrm>
            <a:off x="5207524"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17">
            <a:extLst>
              <a:ext uri="{FF2B5EF4-FFF2-40B4-BE49-F238E27FC236}">
                <a16:creationId xmlns:a16="http://schemas.microsoft.com/office/drawing/2014/main" id="{7F61E038-5237-426D-92B5-02D21BD7C095}"/>
              </a:ext>
            </a:extLst>
          </p:cNvPr>
          <p:cNvSpPr>
            <a:spLocks noGrp="1"/>
          </p:cNvSpPr>
          <p:nvPr>
            <p:ph type="pic" sz="quarter" idx="13"/>
          </p:nvPr>
        </p:nvSpPr>
        <p:spPr>
          <a:xfrm>
            <a:off x="9891521" y="1641771"/>
            <a:ext cx="1798035" cy="2000258"/>
          </a:xfrm>
          <a:solidFill>
            <a:schemeClr val="bg1">
              <a:lumMod val="95000"/>
            </a:schemeClr>
          </a:solidFill>
        </p:spPr>
        <p:txBody>
          <a:bodyPr/>
          <a:lstStyle/>
          <a:p>
            <a:r>
              <a:rPr lang="en-US"/>
              <a:t>Click icon to add picture</a:t>
            </a:r>
            <a:endParaRPr lang="en-US" dirty="0"/>
          </a:p>
        </p:txBody>
      </p:sp>
      <p:sp>
        <p:nvSpPr>
          <p:cNvPr id="32" name="Content Placeholder 10">
            <a:extLst>
              <a:ext uri="{FF2B5EF4-FFF2-40B4-BE49-F238E27FC236}">
                <a16:creationId xmlns:a16="http://schemas.microsoft.com/office/drawing/2014/main" id="{69DB80DD-E1E8-4F81-9CC4-CED64E9D54CD}"/>
              </a:ext>
            </a:extLst>
          </p:cNvPr>
          <p:cNvSpPr>
            <a:spLocks noGrp="1"/>
          </p:cNvSpPr>
          <p:nvPr>
            <p:ph sz="quarter" idx="18"/>
          </p:nvPr>
        </p:nvSpPr>
        <p:spPr>
          <a:xfrm>
            <a:off x="7560825"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17">
            <a:extLst>
              <a:ext uri="{FF2B5EF4-FFF2-40B4-BE49-F238E27FC236}">
                <a16:creationId xmlns:a16="http://schemas.microsoft.com/office/drawing/2014/main" id="{656DC669-E950-4307-9209-B5EEDDD5443E}"/>
              </a:ext>
            </a:extLst>
          </p:cNvPr>
          <p:cNvSpPr>
            <a:spLocks noGrp="1"/>
          </p:cNvSpPr>
          <p:nvPr>
            <p:ph type="pic" sz="quarter" idx="14"/>
          </p:nvPr>
        </p:nvSpPr>
        <p:spPr>
          <a:xfrm>
            <a:off x="7544251" y="1641771"/>
            <a:ext cx="1798035" cy="2000258"/>
          </a:xfrm>
          <a:solidFill>
            <a:schemeClr val="bg1">
              <a:lumMod val="95000"/>
            </a:schemeClr>
          </a:solidFill>
        </p:spPr>
        <p:txBody>
          <a:bodyPr/>
          <a:lstStyle/>
          <a:p>
            <a:r>
              <a:rPr lang="en-US"/>
              <a:t>Click icon to add picture</a:t>
            </a:r>
            <a:endParaRPr lang="en-US" dirty="0"/>
          </a:p>
        </p:txBody>
      </p:sp>
      <p:sp>
        <p:nvSpPr>
          <p:cNvPr id="33" name="Content Placeholder 10">
            <a:extLst>
              <a:ext uri="{FF2B5EF4-FFF2-40B4-BE49-F238E27FC236}">
                <a16:creationId xmlns:a16="http://schemas.microsoft.com/office/drawing/2014/main" id="{CE79F17D-AB4F-4EA5-B271-4626BACCB5C9}"/>
              </a:ext>
            </a:extLst>
          </p:cNvPr>
          <p:cNvSpPr>
            <a:spLocks noGrp="1"/>
          </p:cNvSpPr>
          <p:nvPr>
            <p:ph sz="quarter" idx="19"/>
          </p:nvPr>
        </p:nvSpPr>
        <p:spPr>
          <a:xfrm>
            <a:off x="9914126"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DD018C05-5105-284B-A47A-B43A890C8A6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4" name="Footer Placeholder 2">
            <a:extLst>
              <a:ext uri="{FF2B5EF4-FFF2-40B4-BE49-F238E27FC236}">
                <a16:creationId xmlns:a16="http://schemas.microsoft.com/office/drawing/2014/main" id="{C18DF1DA-5560-AE45-B342-D762E3C1345C}"/>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134397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ck 5 Team Photos">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B229FAB8-BFBA-9845-9FEE-84331E20189A}"/>
              </a:ext>
            </a:extLst>
          </p:cNvPr>
          <p:cNvSpPr>
            <a:spLocks noGrp="1"/>
          </p:cNvSpPr>
          <p:nvPr>
            <p:ph type="pic" sz="quarter" idx="10"/>
          </p:nvPr>
        </p:nvSpPr>
        <p:spPr>
          <a:xfrm>
            <a:off x="502444" y="1641771"/>
            <a:ext cx="1798035" cy="2000258"/>
          </a:xfrm>
          <a:solidFill>
            <a:schemeClr val="bg1">
              <a:lumMod val="95000"/>
            </a:schemeClr>
          </a:solidFill>
        </p:spPr>
        <p:txBody>
          <a:bodyPr/>
          <a:lstStyle/>
          <a:p>
            <a:r>
              <a:rPr lang="en-US"/>
              <a:t>Click icon to add picture</a:t>
            </a:r>
            <a:endParaRPr lang="en-US" dirty="0"/>
          </a:p>
        </p:txBody>
      </p:sp>
      <p:sp>
        <p:nvSpPr>
          <p:cNvPr id="23" name="Content Placeholder 10">
            <a:extLst>
              <a:ext uri="{FF2B5EF4-FFF2-40B4-BE49-F238E27FC236}">
                <a16:creationId xmlns:a16="http://schemas.microsoft.com/office/drawing/2014/main" id="{514B4948-4EEC-A84C-8B90-6E51AD408F9B}"/>
              </a:ext>
            </a:extLst>
          </p:cNvPr>
          <p:cNvSpPr>
            <a:spLocks noGrp="1"/>
          </p:cNvSpPr>
          <p:nvPr>
            <p:ph sz="quarter" idx="15"/>
          </p:nvPr>
        </p:nvSpPr>
        <p:spPr>
          <a:xfrm>
            <a:off x="500922"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7">
            <a:extLst>
              <a:ext uri="{FF2B5EF4-FFF2-40B4-BE49-F238E27FC236}">
                <a16:creationId xmlns:a16="http://schemas.microsoft.com/office/drawing/2014/main" id="{43EA449F-A423-7F4E-A77B-1C46FB2FBF2D}"/>
              </a:ext>
            </a:extLst>
          </p:cNvPr>
          <p:cNvSpPr>
            <a:spLocks noGrp="1"/>
          </p:cNvSpPr>
          <p:nvPr>
            <p:ph type="pic" sz="quarter" idx="11"/>
          </p:nvPr>
        </p:nvSpPr>
        <p:spPr>
          <a:xfrm>
            <a:off x="2849713" y="1641771"/>
            <a:ext cx="1798035" cy="2000258"/>
          </a:xfrm>
          <a:solidFill>
            <a:schemeClr val="bg1">
              <a:lumMod val="95000"/>
            </a:schemeClr>
          </a:solidFill>
        </p:spPr>
        <p:txBody>
          <a:bodyPr/>
          <a:lstStyle/>
          <a:p>
            <a:r>
              <a:rPr lang="en-US"/>
              <a:t>Click icon to add picture</a:t>
            </a:r>
            <a:endParaRPr lang="en-US" dirty="0"/>
          </a:p>
        </p:txBody>
      </p:sp>
      <p:sp>
        <p:nvSpPr>
          <p:cNvPr id="30" name="Content Placeholder 10">
            <a:extLst>
              <a:ext uri="{FF2B5EF4-FFF2-40B4-BE49-F238E27FC236}">
                <a16:creationId xmlns:a16="http://schemas.microsoft.com/office/drawing/2014/main" id="{DBE4E81C-2BA9-3F4B-BFEC-E2ACE5770C06}"/>
              </a:ext>
            </a:extLst>
          </p:cNvPr>
          <p:cNvSpPr>
            <a:spLocks noGrp="1"/>
          </p:cNvSpPr>
          <p:nvPr>
            <p:ph sz="quarter" idx="16"/>
          </p:nvPr>
        </p:nvSpPr>
        <p:spPr>
          <a:xfrm>
            <a:off x="2854223"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7">
            <a:extLst>
              <a:ext uri="{FF2B5EF4-FFF2-40B4-BE49-F238E27FC236}">
                <a16:creationId xmlns:a16="http://schemas.microsoft.com/office/drawing/2014/main" id="{33814A4E-C650-5C4F-9DEC-99ADDAABE26E}"/>
              </a:ext>
            </a:extLst>
          </p:cNvPr>
          <p:cNvSpPr>
            <a:spLocks noGrp="1"/>
          </p:cNvSpPr>
          <p:nvPr>
            <p:ph type="pic" sz="quarter" idx="12"/>
          </p:nvPr>
        </p:nvSpPr>
        <p:spPr>
          <a:xfrm>
            <a:off x="5196982" y="1641771"/>
            <a:ext cx="1798035" cy="2000258"/>
          </a:xfrm>
          <a:solidFill>
            <a:schemeClr val="bg1">
              <a:lumMod val="95000"/>
            </a:schemeClr>
          </a:solidFill>
        </p:spPr>
        <p:txBody>
          <a:bodyPr/>
          <a:lstStyle/>
          <a:p>
            <a:r>
              <a:rPr lang="en-US"/>
              <a:t>Click icon to add picture</a:t>
            </a:r>
            <a:endParaRPr lang="en-US" dirty="0"/>
          </a:p>
        </p:txBody>
      </p:sp>
      <p:sp>
        <p:nvSpPr>
          <p:cNvPr id="31" name="Content Placeholder 10">
            <a:extLst>
              <a:ext uri="{FF2B5EF4-FFF2-40B4-BE49-F238E27FC236}">
                <a16:creationId xmlns:a16="http://schemas.microsoft.com/office/drawing/2014/main" id="{8E8BDC30-28B6-0F42-91CD-51EBC816C38A}"/>
              </a:ext>
            </a:extLst>
          </p:cNvPr>
          <p:cNvSpPr>
            <a:spLocks noGrp="1"/>
          </p:cNvSpPr>
          <p:nvPr>
            <p:ph sz="quarter" idx="17"/>
          </p:nvPr>
        </p:nvSpPr>
        <p:spPr>
          <a:xfrm>
            <a:off x="5207524"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17">
            <a:extLst>
              <a:ext uri="{FF2B5EF4-FFF2-40B4-BE49-F238E27FC236}">
                <a16:creationId xmlns:a16="http://schemas.microsoft.com/office/drawing/2014/main" id="{C365C081-CB32-D040-8287-34D2B3041537}"/>
              </a:ext>
            </a:extLst>
          </p:cNvPr>
          <p:cNvSpPr>
            <a:spLocks noGrp="1"/>
          </p:cNvSpPr>
          <p:nvPr>
            <p:ph type="pic" sz="quarter" idx="14"/>
          </p:nvPr>
        </p:nvSpPr>
        <p:spPr>
          <a:xfrm>
            <a:off x="7544251" y="1641771"/>
            <a:ext cx="1798035" cy="2000258"/>
          </a:xfrm>
          <a:solidFill>
            <a:schemeClr val="bg1">
              <a:lumMod val="95000"/>
            </a:schemeClr>
          </a:solidFill>
        </p:spPr>
        <p:txBody>
          <a:bodyPr/>
          <a:lstStyle/>
          <a:p>
            <a:r>
              <a:rPr lang="en-US"/>
              <a:t>Click icon to add picture</a:t>
            </a:r>
            <a:endParaRPr lang="en-US" dirty="0"/>
          </a:p>
        </p:txBody>
      </p:sp>
      <p:sp>
        <p:nvSpPr>
          <p:cNvPr id="32" name="Content Placeholder 10">
            <a:extLst>
              <a:ext uri="{FF2B5EF4-FFF2-40B4-BE49-F238E27FC236}">
                <a16:creationId xmlns:a16="http://schemas.microsoft.com/office/drawing/2014/main" id="{5BA7EA49-E0A6-C24B-A116-A26424645839}"/>
              </a:ext>
            </a:extLst>
          </p:cNvPr>
          <p:cNvSpPr>
            <a:spLocks noGrp="1"/>
          </p:cNvSpPr>
          <p:nvPr>
            <p:ph sz="quarter" idx="18"/>
          </p:nvPr>
        </p:nvSpPr>
        <p:spPr>
          <a:xfrm>
            <a:off x="7560825"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17">
            <a:extLst>
              <a:ext uri="{FF2B5EF4-FFF2-40B4-BE49-F238E27FC236}">
                <a16:creationId xmlns:a16="http://schemas.microsoft.com/office/drawing/2014/main" id="{FDC1507B-15B6-4A4D-8389-11934E1508F8}"/>
              </a:ext>
            </a:extLst>
          </p:cNvPr>
          <p:cNvSpPr>
            <a:spLocks noGrp="1"/>
          </p:cNvSpPr>
          <p:nvPr>
            <p:ph type="pic" sz="quarter" idx="13"/>
          </p:nvPr>
        </p:nvSpPr>
        <p:spPr>
          <a:xfrm>
            <a:off x="9891521" y="1641771"/>
            <a:ext cx="1798035" cy="2000258"/>
          </a:xfrm>
          <a:solidFill>
            <a:schemeClr val="bg1">
              <a:lumMod val="95000"/>
            </a:schemeClr>
          </a:solidFill>
        </p:spPr>
        <p:txBody>
          <a:bodyPr/>
          <a:lstStyle/>
          <a:p>
            <a:r>
              <a:rPr lang="en-US"/>
              <a:t>Click icon to add picture</a:t>
            </a:r>
            <a:endParaRPr lang="en-US" dirty="0"/>
          </a:p>
        </p:txBody>
      </p:sp>
      <p:sp>
        <p:nvSpPr>
          <p:cNvPr id="33" name="Content Placeholder 10">
            <a:extLst>
              <a:ext uri="{FF2B5EF4-FFF2-40B4-BE49-F238E27FC236}">
                <a16:creationId xmlns:a16="http://schemas.microsoft.com/office/drawing/2014/main" id="{A8A94904-3278-C742-8316-C57AD28E1356}"/>
              </a:ext>
            </a:extLst>
          </p:cNvPr>
          <p:cNvSpPr>
            <a:spLocks noGrp="1"/>
          </p:cNvSpPr>
          <p:nvPr>
            <p:ph sz="quarter" idx="19"/>
          </p:nvPr>
        </p:nvSpPr>
        <p:spPr>
          <a:xfrm>
            <a:off x="9914126" y="3788405"/>
            <a:ext cx="1798035" cy="2000259"/>
          </a:xfrm>
        </p:spPr>
        <p:txBody>
          <a:bodyP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15F56881-1B86-104D-884F-64881683F221}"/>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schemeClr>
                </a:solidFill>
              </a:rPr>
              <a:t>© Forrester Research, Inc. All rights reserved.</a:t>
            </a:r>
          </a:p>
        </p:txBody>
      </p:sp>
      <p:sp>
        <p:nvSpPr>
          <p:cNvPr id="24" name="Slide Number Placeholder 1">
            <a:extLst>
              <a:ext uri="{FF2B5EF4-FFF2-40B4-BE49-F238E27FC236}">
                <a16:creationId xmlns:a16="http://schemas.microsoft.com/office/drawing/2014/main" id="{3C96012D-9623-8A46-9FFB-74AF71762F05}"/>
              </a:ext>
            </a:extLst>
          </p:cNvPr>
          <p:cNvSpPr txBox="1">
            <a:spLocks/>
          </p:cNvSpPr>
          <p:nvPr userDrawn="1"/>
        </p:nvSpPr>
        <p:spPr>
          <a:xfrm>
            <a:off x="11268735" y="6528816"/>
            <a:ext cx="427149" cy="123111"/>
          </a:xfrm>
          <a:prstGeom prst="rect">
            <a:avLst/>
          </a:prstGeom>
        </p:spPr>
        <p:txBody>
          <a:bodyPr vert="horz" wrap="square" lIns="0" tIns="0" rIns="0" bIns="0" rtlCol="0" anchor="b">
            <a:spAutoFit/>
          </a:bodyPr>
          <a:lstStyle>
            <a:defPPr>
              <a:defRPr lang="en-US"/>
            </a:defPPr>
            <a:lvl1pPr marL="0" algn="r" defTabSz="914400" rtl="0" eaLnBrk="1" latinLnBrk="0" hangingPunct="1">
              <a:defRPr lang="en-US" sz="800" kern="1200" baseline="0" smtClean="0">
                <a:solidFill>
                  <a:schemeClr val="bg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
                <a:srgbClr val="3253DC"/>
              </a:buClr>
              <a:buSzTx/>
              <a:buFont typeface="Arial" panose="020B0604020202020204" pitchFamily="34" charset="0"/>
              <a:buNone/>
              <a:tabLst/>
              <a:defRPr/>
            </a:pPr>
            <a:fld id="{9260FFC7-4E9C-1141-8DD3-360639F6235A}" type="slidenum">
              <a:rPr kumimoji="0" lang="en-US" sz="800" b="0" i="0" u="none" strike="noStrike" kern="1200" cap="none" spc="0" normalizeH="0" baseline="0" noProof="0" smtClean="0">
                <a:ln>
                  <a:noFill/>
                </a:ln>
                <a:solidFill>
                  <a:srgbClr val="FFFFFF">
                    <a:alpha val="50000"/>
                  </a:srgbClr>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
                  <a:srgbClr val="3253DC"/>
                </a:buClr>
                <a:buSzTx/>
                <a:buFont typeface="Arial" panose="020B0604020202020204" pitchFamily="34" charset="0"/>
                <a:buNone/>
                <a:tabLst/>
                <a:defRPr/>
              </a:pPr>
              <a:t>‹#›</a:t>
            </a:fld>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sp>
        <p:nvSpPr>
          <p:cNvPr id="16" name="Footer Placeholder 2">
            <a:extLst>
              <a:ext uri="{FF2B5EF4-FFF2-40B4-BE49-F238E27FC236}">
                <a16:creationId xmlns:a16="http://schemas.microsoft.com/office/drawing/2014/main" id="{E71B89FA-A813-EF43-8F68-286563EF7507}"/>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6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693783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4 Team Photos">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855CA382-5272-4E6F-87CA-DDEDE15084C3}"/>
              </a:ext>
            </a:extLst>
          </p:cNvPr>
          <p:cNvSpPr>
            <a:spLocks noGrp="1"/>
          </p:cNvSpPr>
          <p:nvPr>
            <p:ph type="pic" sz="quarter" idx="10"/>
          </p:nvPr>
        </p:nvSpPr>
        <p:spPr>
          <a:xfrm>
            <a:off x="978379" y="1645240"/>
            <a:ext cx="2002536" cy="2000258"/>
          </a:xfrm>
          <a:solidFill>
            <a:schemeClr val="bg1">
              <a:lumMod val="95000"/>
            </a:schemeClr>
          </a:solidFill>
        </p:spPr>
        <p:txBody>
          <a:bodyPr/>
          <a:lstStyle/>
          <a:p>
            <a:r>
              <a:rPr lang="en-US"/>
              <a:t>Click icon to add picture</a:t>
            </a:r>
            <a:endParaRPr lang="en-US" dirty="0"/>
          </a:p>
        </p:txBody>
      </p:sp>
      <p:sp>
        <p:nvSpPr>
          <p:cNvPr id="23" name="Content Placeholder 10">
            <a:extLst>
              <a:ext uri="{FF2B5EF4-FFF2-40B4-BE49-F238E27FC236}">
                <a16:creationId xmlns:a16="http://schemas.microsoft.com/office/drawing/2014/main" id="{1D1C21B3-E12C-4AE5-860C-0815DDD43A04}"/>
              </a:ext>
            </a:extLst>
          </p:cNvPr>
          <p:cNvSpPr>
            <a:spLocks noGrp="1"/>
          </p:cNvSpPr>
          <p:nvPr>
            <p:ph sz="quarter" idx="15"/>
          </p:nvPr>
        </p:nvSpPr>
        <p:spPr>
          <a:xfrm>
            <a:off x="3317151" y="1645240"/>
            <a:ext cx="2176272"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7">
            <a:extLst>
              <a:ext uri="{FF2B5EF4-FFF2-40B4-BE49-F238E27FC236}">
                <a16:creationId xmlns:a16="http://schemas.microsoft.com/office/drawing/2014/main" id="{3CC128FB-2919-407A-B20D-8D1A48673845}"/>
              </a:ext>
            </a:extLst>
          </p:cNvPr>
          <p:cNvSpPr>
            <a:spLocks noGrp="1"/>
          </p:cNvSpPr>
          <p:nvPr>
            <p:ph type="pic" sz="quarter" idx="11"/>
          </p:nvPr>
        </p:nvSpPr>
        <p:spPr>
          <a:xfrm>
            <a:off x="3328144" y="3784936"/>
            <a:ext cx="2002536" cy="2000258"/>
          </a:xfrm>
          <a:solidFill>
            <a:schemeClr val="bg1">
              <a:lumMod val="95000"/>
            </a:schemeClr>
          </a:solidFill>
        </p:spPr>
        <p:txBody>
          <a:bodyPr/>
          <a:lstStyle/>
          <a:p>
            <a:r>
              <a:rPr lang="en-US"/>
              <a:t>Click icon to add picture</a:t>
            </a:r>
            <a:endParaRPr lang="en-US" dirty="0"/>
          </a:p>
        </p:txBody>
      </p:sp>
      <p:sp>
        <p:nvSpPr>
          <p:cNvPr id="30" name="Content Placeholder 10">
            <a:extLst>
              <a:ext uri="{FF2B5EF4-FFF2-40B4-BE49-F238E27FC236}">
                <a16:creationId xmlns:a16="http://schemas.microsoft.com/office/drawing/2014/main" id="{0CDD928B-AD17-47D2-A4AC-D88650461E0B}"/>
              </a:ext>
            </a:extLst>
          </p:cNvPr>
          <p:cNvSpPr>
            <a:spLocks noGrp="1"/>
          </p:cNvSpPr>
          <p:nvPr>
            <p:ph sz="quarter" idx="16"/>
          </p:nvPr>
        </p:nvSpPr>
        <p:spPr>
          <a:xfrm>
            <a:off x="978379" y="3784936"/>
            <a:ext cx="2176272"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7">
            <a:extLst>
              <a:ext uri="{FF2B5EF4-FFF2-40B4-BE49-F238E27FC236}">
                <a16:creationId xmlns:a16="http://schemas.microsoft.com/office/drawing/2014/main" id="{C6D3F591-4274-4F8F-B03A-38E66A42C58C}"/>
              </a:ext>
            </a:extLst>
          </p:cNvPr>
          <p:cNvSpPr>
            <a:spLocks noGrp="1"/>
          </p:cNvSpPr>
          <p:nvPr>
            <p:ph type="pic" sz="quarter" idx="12"/>
          </p:nvPr>
        </p:nvSpPr>
        <p:spPr>
          <a:xfrm>
            <a:off x="6795282" y="1645240"/>
            <a:ext cx="2002536" cy="2000258"/>
          </a:xfrm>
          <a:solidFill>
            <a:schemeClr val="bg1">
              <a:lumMod val="95000"/>
            </a:schemeClr>
          </a:solidFill>
        </p:spPr>
        <p:txBody>
          <a:bodyPr/>
          <a:lstStyle/>
          <a:p>
            <a:r>
              <a:rPr lang="en-US"/>
              <a:t>Click icon to add picture</a:t>
            </a:r>
            <a:endParaRPr lang="en-US" dirty="0"/>
          </a:p>
        </p:txBody>
      </p:sp>
      <p:sp>
        <p:nvSpPr>
          <p:cNvPr id="31" name="Content Placeholder 10">
            <a:extLst>
              <a:ext uri="{FF2B5EF4-FFF2-40B4-BE49-F238E27FC236}">
                <a16:creationId xmlns:a16="http://schemas.microsoft.com/office/drawing/2014/main" id="{5937E61C-2F3E-4CE1-BB1D-4BE48955762B}"/>
              </a:ext>
            </a:extLst>
          </p:cNvPr>
          <p:cNvSpPr>
            <a:spLocks noGrp="1"/>
          </p:cNvSpPr>
          <p:nvPr>
            <p:ph sz="quarter" idx="17"/>
          </p:nvPr>
        </p:nvSpPr>
        <p:spPr>
          <a:xfrm>
            <a:off x="9142551" y="1645240"/>
            <a:ext cx="2174777"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17">
            <a:extLst>
              <a:ext uri="{FF2B5EF4-FFF2-40B4-BE49-F238E27FC236}">
                <a16:creationId xmlns:a16="http://schemas.microsoft.com/office/drawing/2014/main" id="{656DC669-E950-4307-9209-B5EEDDD5443E}"/>
              </a:ext>
            </a:extLst>
          </p:cNvPr>
          <p:cNvSpPr>
            <a:spLocks noGrp="1"/>
          </p:cNvSpPr>
          <p:nvPr>
            <p:ph type="pic" sz="quarter" idx="14"/>
          </p:nvPr>
        </p:nvSpPr>
        <p:spPr>
          <a:xfrm>
            <a:off x="9142551" y="3784936"/>
            <a:ext cx="2002536" cy="2000258"/>
          </a:xfrm>
          <a:solidFill>
            <a:schemeClr val="bg1">
              <a:lumMod val="95000"/>
            </a:schemeClr>
          </a:solidFill>
        </p:spPr>
        <p:txBody>
          <a:bodyPr/>
          <a:lstStyle/>
          <a:p>
            <a:r>
              <a:rPr lang="en-US"/>
              <a:t>Click icon to add picture</a:t>
            </a:r>
            <a:endParaRPr lang="en-US" dirty="0"/>
          </a:p>
        </p:txBody>
      </p:sp>
      <p:sp>
        <p:nvSpPr>
          <p:cNvPr id="32" name="Content Placeholder 10">
            <a:extLst>
              <a:ext uri="{FF2B5EF4-FFF2-40B4-BE49-F238E27FC236}">
                <a16:creationId xmlns:a16="http://schemas.microsoft.com/office/drawing/2014/main" id="{69DB80DD-E1E8-4F81-9CC4-CED64E9D54CD}"/>
              </a:ext>
            </a:extLst>
          </p:cNvPr>
          <p:cNvSpPr>
            <a:spLocks noGrp="1"/>
          </p:cNvSpPr>
          <p:nvPr>
            <p:ph sz="quarter" idx="18"/>
          </p:nvPr>
        </p:nvSpPr>
        <p:spPr>
          <a:xfrm>
            <a:off x="6795282" y="3784936"/>
            <a:ext cx="2142767"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C6E6FA33-A80D-B647-A94C-B6B3AED94587}"/>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
        <p:nvSpPr>
          <p:cNvPr id="12" name="Footer Placeholder 2">
            <a:extLst>
              <a:ext uri="{FF2B5EF4-FFF2-40B4-BE49-F238E27FC236}">
                <a16:creationId xmlns:a16="http://schemas.microsoft.com/office/drawing/2014/main" id="{9B73A7E8-7588-A94E-AB0B-4F3C8B35D0F3}"/>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lvl1p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440449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4 Team Photos">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95300" y="219456"/>
            <a:ext cx="11187112" cy="678783"/>
          </a:xfrm>
        </p:spPr>
        <p:txBody>
          <a:bodyPr/>
          <a:lstStyle>
            <a:lvl1pPr>
              <a:defRPr sz="4000">
                <a:solidFill>
                  <a:schemeClr val="tx1"/>
                </a:solidFill>
              </a:defRPr>
            </a:lvl1pPr>
          </a:lstStyle>
          <a:p>
            <a:r>
              <a:rPr lang="en-US"/>
              <a:t>Click to edit Master title style</a:t>
            </a:r>
            <a:endParaRPr lang="en-US" dirty="0"/>
          </a:p>
        </p:txBody>
      </p:sp>
      <p:sp>
        <p:nvSpPr>
          <p:cNvPr id="12" name="Picture Placeholder 17">
            <a:extLst>
              <a:ext uri="{FF2B5EF4-FFF2-40B4-BE49-F238E27FC236}">
                <a16:creationId xmlns:a16="http://schemas.microsoft.com/office/drawing/2014/main" id="{79D484E5-1979-744D-AB14-FB3D7DCDE926}"/>
              </a:ext>
            </a:extLst>
          </p:cNvPr>
          <p:cNvSpPr>
            <a:spLocks noGrp="1"/>
          </p:cNvSpPr>
          <p:nvPr>
            <p:ph type="pic" sz="quarter" idx="10"/>
          </p:nvPr>
        </p:nvSpPr>
        <p:spPr>
          <a:xfrm>
            <a:off x="978379" y="1645240"/>
            <a:ext cx="2002536" cy="2000258"/>
          </a:xfrm>
          <a:solidFill>
            <a:schemeClr val="bg1">
              <a:lumMod val="95000"/>
            </a:schemeClr>
          </a:solidFill>
        </p:spPr>
        <p:txBody>
          <a:bodyPr/>
          <a:lstStyle/>
          <a:p>
            <a:r>
              <a:rPr lang="en-US"/>
              <a:t>Click icon to add picture</a:t>
            </a:r>
            <a:endParaRPr lang="en-US" dirty="0"/>
          </a:p>
        </p:txBody>
      </p:sp>
      <p:sp>
        <p:nvSpPr>
          <p:cNvPr id="17" name="Content Placeholder 10">
            <a:extLst>
              <a:ext uri="{FF2B5EF4-FFF2-40B4-BE49-F238E27FC236}">
                <a16:creationId xmlns:a16="http://schemas.microsoft.com/office/drawing/2014/main" id="{E0EB00BC-878D-F243-8923-206E81BAED7D}"/>
              </a:ext>
            </a:extLst>
          </p:cNvPr>
          <p:cNvSpPr>
            <a:spLocks noGrp="1"/>
          </p:cNvSpPr>
          <p:nvPr>
            <p:ph sz="quarter" idx="15"/>
          </p:nvPr>
        </p:nvSpPr>
        <p:spPr>
          <a:xfrm>
            <a:off x="3317151" y="1645240"/>
            <a:ext cx="2176272"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7">
            <a:extLst>
              <a:ext uri="{FF2B5EF4-FFF2-40B4-BE49-F238E27FC236}">
                <a16:creationId xmlns:a16="http://schemas.microsoft.com/office/drawing/2014/main" id="{62B62063-72C2-2149-AFDA-6A214B44FBD6}"/>
              </a:ext>
            </a:extLst>
          </p:cNvPr>
          <p:cNvSpPr>
            <a:spLocks noGrp="1"/>
          </p:cNvSpPr>
          <p:nvPr>
            <p:ph type="pic" sz="quarter" idx="11"/>
          </p:nvPr>
        </p:nvSpPr>
        <p:spPr>
          <a:xfrm>
            <a:off x="3328144" y="3784936"/>
            <a:ext cx="2002536" cy="2000258"/>
          </a:xfrm>
          <a:solidFill>
            <a:schemeClr val="bg1">
              <a:lumMod val="95000"/>
            </a:schemeClr>
          </a:solidFill>
        </p:spPr>
        <p:txBody>
          <a:bodyPr/>
          <a:lstStyle/>
          <a:p>
            <a:r>
              <a:rPr lang="en-US"/>
              <a:t>Click icon to add picture</a:t>
            </a:r>
            <a:endParaRPr lang="en-US" dirty="0"/>
          </a:p>
        </p:txBody>
      </p:sp>
      <p:sp>
        <p:nvSpPr>
          <p:cNvPr id="21" name="Content Placeholder 10">
            <a:extLst>
              <a:ext uri="{FF2B5EF4-FFF2-40B4-BE49-F238E27FC236}">
                <a16:creationId xmlns:a16="http://schemas.microsoft.com/office/drawing/2014/main" id="{3D2FF8B6-F26F-A542-9C12-E0DC7931A2BD}"/>
              </a:ext>
            </a:extLst>
          </p:cNvPr>
          <p:cNvSpPr>
            <a:spLocks noGrp="1"/>
          </p:cNvSpPr>
          <p:nvPr>
            <p:ph sz="quarter" idx="16"/>
          </p:nvPr>
        </p:nvSpPr>
        <p:spPr>
          <a:xfrm>
            <a:off x="978379" y="3784936"/>
            <a:ext cx="2176272"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7">
            <a:extLst>
              <a:ext uri="{FF2B5EF4-FFF2-40B4-BE49-F238E27FC236}">
                <a16:creationId xmlns:a16="http://schemas.microsoft.com/office/drawing/2014/main" id="{1AABB4F9-5904-AD4B-BDBD-F1A35191BD18}"/>
              </a:ext>
            </a:extLst>
          </p:cNvPr>
          <p:cNvSpPr>
            <a:spLocks noGrp="1"/>
          </p:cNvSpPr>
          <p:nvPr>
            <p:ph type="pic" sz="quarter" idx="12"/>
          </p:nvPr>
        </p:nvSpPr>
        <p:spPr>
          <a:xfrm>
            <a:off x="6795282" y="1645240"/>
            <a:ext cx="2002536" cy="2000258"/>
          </a:xfrm>
          <a:solidFill>
            <a:schemeClr val="bg1">
              <a:lumMod val="95000"/>
            </a:schemeClr>
          </a:solidFill>
        </p:spPr>
        <p:txBody>
          <a:bodyPr/>
          <a:lstStyle/>
          <a:p>
            <a:r>
              <a:rPr lang="en-US"/>
              <a:t>Click icon to add picture</a:t>
            </a:r>
            <a:endParaRPr lang="en-US" dirty="0"/>
          </a:p>
        </p:txBody>
      </p:sp>
      <p:sp>
        <p:nvSpPr>
          <p:cNvPr id="24" name="Content Placeholder 10">
            <a:extLst>
              <a:ext uri="{FF2B5EF4-FFF2-40B4-BE49-F238E27FC236}">
                <a16:creationId xmlns:a16="http://schemas.microsoft.com/office/drawing/2014/main" id="{8D357E60-6B05-724A-B3CC-66086A94765D}"/>
              </a:ext>
            </a:extLst>
          </p:cNvPr>
          <p:cNvSpPr>
            <a:spLocks noGrp="1"/>
          </p:cNvSpPr>
          <p:nvPr>
            <p:ph sz="quarter" idx="17"/>
          </p:nvPr>
        </p:nvSpPr>
        <p:spPr>
          <a:xfrm>
            <a:off x="9142551" y="1645240"/>
            <a:ext cx="2174777"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7">
            <a:extLst>
              <a:ext uri="{FF2B5EF4-FFF2-40B4-BE49-F238E27FC236}">
                <a16:creationId xmlns:a16="http://schemas.microsoft.com/office/drawing/2014/main" id="{7D134F95-2AF8-7A41-901D-108494AD74E2}"/>
              </a:ext>
            </a:extLst>
          </p:cNvPr>
          <p:cNvSpPr>
            <a:spLocks noGrp="1"/>
          </p:cNvSpPr>
          <p:nvPr>
            <p:ph type="pic" sz="quarter" idx="14"/>
          </p:nvPr>
        </p:nvSpPr>
        <p:spPr>
          <a:xfrm>
            <a:off x="9142551" y="3784936"/>
            <a:ext cx="2002536" cy="2000258"/>
          </a:xfrm>
          <a:solidFill>
            <a:schemeClr val="bg1">
              <a:lumMod val="95000"/>
            </a:schemeClr>
          </a:solidFill>
        </p:spPr>
        <p:txBody>
          <a:bodyPr/>
          <a:lstStyle/>
          <a:p>
            <a:r>
              <a:rPr lang="en-US"/>
              <a:t>Click icon to add picture</a:t>
            </a:r>
            <a:endParaRPr lang="en-US" dirty="0"/>
          </a:p>
        </p:txBody>
      </p:sp>
      <p:sp>
        <p:nvSpPr>
          <p:cNvPr id="25" name="Content Placeholder 10">
            <a:extLst>
              <a:ext uri="{FF2B5EF4-FFF2-40B4-BE49-F238E27FC236}">
                <a16:creationId xmlns:a16="http://schemas.microsoft.com/office/drawing/2014/main" id="{615D4755-A5FD-F549-B73D-8B91DA56A1FA}"/>
              </a:ext>
            </a:extLst>
          </p:cNvPr>
          <p:cNvSpPr>
            <a:spLocks noGrp="1"/>
          </p:cNvSpPr>
          <p:nvPr>
            <p:ph sz="quarter" idx="18"/>
          </p:nvPr>
        </p:nvSpPr>
        <p:spPr>
          <a:xfrm>
            <a:off x="6795282" y="3784936"/>
            <a:ext cx="2142767" cy="2000259"/>
          </a:xfrm>
        </p:spPr>
        <p:txBody>
          <a:bodyPr anchor="ctr"/>
          <a:lstStyle>
            <a:lvl1pPr marL="0" indent="0">
              <a:buFont typeface="Microsoft Sans Serif" panose="020B0604020202020204" pitchFamily="34" charset="0"/>
              <a:buChar char="​"/>
              <a:defRPr sz="1600"/>
            </a:lvl1pPr>
            <a:lvl2pPr marL="0" indent="0">
              <a:spcBef>
                <a:spcPts val="0"/>
              </a:spcBef>
              <a:buFont typeface="Microsoft Sans Serif" panose="020B0604020202020204" pitchFamily="34" charset="0"/>
              <a:buChar char="​"/>
              <a:defRPr sz="1400" i="1">
                <a:latin typeface="+mj-lt"/>
              </a:defRPr>
            </a:lvl2pPr>
            <a:lvl3pPr marL="0" indent="0">
              <a:spcBef>
                <a:spcPts val="1400"/>
              </a:spcBef>
              <a:buFont typeface="Microsoft Sans Serif" panose="020B0604020202020204" pitchFamily="34" charset="0"/>
              <a:buChar char="​"/>
              <a:defRPr sz="1200"/>
            </a:lvl3pPr>
            <a:lvl4pPr marL="0" indent="0">
              <a:buFont typeface="Microsoft Sans Serif"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a:extLst>
              <a:ext uri="{FF2B5EF4-FFF2-40B4-BE49-F238E27FC236}">
                <a16:creationId xmlns:a16="http://schemas.microsoft.com/office/drawing/2014/main" id="{6D14D288-51A7-3043-A7FB-F9C3546640F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schemeClr>
                </a:solidFill>
              </a:rPr>
              <a:t>© Forrester Research, Inc. All rights reserved.</a:t>
            </a:r>
          </a:p>
        </p:txBody>
      </p:sp>
      <p:sp>
        <p:nvSpPr>
          <p:cNvPr id="22" name="Slide Number Placeholder 1">
            <a:extLst>
              <a:ext uri="{FF2B5EF4-FFF2-40B4-BE49-F238E27FC236}">
                <a16:creationId xmlns:a16="http://schemas.microsoft.com/office/drawing/2014/main" id="{B40A474C-30B8-3A49-A4CE-FF2F5DB01D3F}"/>
              </a:ext>
            </a:extLst>
          </p:cNvPr>
          <p:cNvSpPr txBox="1">
            <a:spLocks/>
          </p:cNvSpPr>
          <p:nvPr userDrawn="1"/>
        </p:nvSpPr>
        <p:spPr>
          <a:xfrm>
            <a:off x="11268735" y="6528816"/>
            <a:ext cx="427149" cy="123111"/>
          </a:xfrm>
          <a:prstGeom prst="rect">
            <a:avLst/>
          </a:prstGeom>
        </p:spPr>
        <p:txBody>
          <a:bodyPr vert="horz" wrap="square" lIns="0" tIns="0" rIns="0" bIns="0" rtlCol="0" anchor="b">
            <a:spAutoFit/>
          </a:bodyPr>
          <a:lstStyle>
            <a:defPPr>
              <a:defRPr lang="en-US"/>
            </a:defPPr>
            <a:lvl1pPr marL="0" algn="r" defTabSz="914400" rtl="0" eaLnBrk="1" latinLnBrk="0" hangingPunct="1">
              <a:defRPr lang="en-US" sz="800" kern="1200" baseline="0" smtClean="0">
                <a:solidFill>
                  <a:schemeClr val="bg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
                <a:srgbClr val="3253DC"/>
              </a:buClr>
              <a:buSzTx/>
              <a:buFont typeface="Arial" panose="020B0604020202020204" pitchFamily="34" charset="0"/>
              <a:buNone/>
              <a:tabLst/>
              <a:defRPr/>
            </a:pPr>
            <a:fld id="{9260FFC7-4E9C-1141-8DD3-360639F6235A}" type="slidenum">
              <a:rPr kumimoji="0" lang="en-US" sz="800" b="0" i="0" u="none" strike="noStrike" kern="1200" cap="none" spc="0" normalizeH="0" baseline="0" noProof="0" smtClean="0">
                <a:ln>
                  <a:noFill/>
                </a:ln>
                <a:solidFill>
                  <a:srgbClr val="FFFFFF">
                    <a:alpha val="50000"/>
                  </a:srgbClr>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
                  <a:srgbClr val="3253DC"/>
                </a:buClr>
                <a:buSzTx/>
                <a:buFont typeface="Arial" panose="020B0604020202020204" pitchFamily="34" charset="0"/>
                <a:buNone/>
                <a:tabLst/>
                <a:defRPr/>
              </a:pPr>
              <a:t>‹#›</a:t>
            </a:fld>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sp>
        <p:nvSpPr>
          <p:cNvPr id="13" name="Footer Placeholder 2">
            <a:extLst>
              <a:ext uri="{FF2B5EF4-FFF2-40B4-BE49-F238E27FC236}">
                <a16:creationId xmlns:a16="http://schemas.microsoft.com/office/drawing/2014/main" id="{BA1DFF71-801A-0545-89CE-790E58C96AB8}"/>
              </a:ext>
            </a:extLst>
          </p:cNvPr>
          <p:cNvSpPr>
            <a:spLocks noGrp="1"/>
          </p:cNvSpPr>
          <p:nvPr>
            <p:ph type="ftr" sz="quarter" idx="3"/>
          </p:nvPr>
        </p:nvSpPr>
        <p:spPr>
          <a:xfrm>
            <a:off x="495299" y="6359156"/>
            <a:ext cx="11185589" cy="116955"/>
          </a:xfrm>
          <a:prstGeom prst="rect">
            <a:avLst/>
          </a:prstGeom>
        </p:spPr>
        <p:txBody>
          <a:bodyPr vert="horz" wrap="square" lIns="0" tIns="0" rIns="0" bIns="0" rtlCol="0" anchor="b">
            <a:spAutoFit/>
          </a:bodyPr>
          <a:lstStyle>
            <a:lvl1pPr>
              <a:defRPr lang="en-US" dirty="0">
                <a:solidFill>
                  <a:schemeClr val="tx1">
                    <a:lumMod val="65000"/>
                  </a:schemeClr>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4241163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Quot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43CBA6-C501-BA48-A10C-F71F764FB5DB}"/>
              </a:ext>
            </a:extLst>
          </p:cNvPr>
          <p:cNvSpPr>
            <a:spLocks noGrp="1"/>
          </p:cNvSpPr>
          <p:nvPr>
            <p:ph type="body" sz="quarter" idx="18" hasCustomPrompt="1"/>
          </p:nvPr>
        </p:nvSpPr>
        <p:spPr>
          <a:xfrm>
            <a:off x="457200" y="2705633"/>
            <a:ext cx="8686800" cy="614207"/>
          </a:xfrm>
        </p:spPr>
        <p:txBody>
          <a:bodyPr anchor="b" anchorCtr="0">
            <a:spAutoFit/>
          </a:bodyPr>
          <a:lstStyle>
            <a:lvl1pPr marL="0" indent="0">
              <a:buNone/>
              <a:defRPr sz="4000">
                <a:latin typeface="Times New Roman" panose="02020603050405020304" pitchFamily="18" charset="0"/>
                <a:cs typeface="Times New Roman" panose="02020603050405020304" pitchFamily="18" charset="0"/>
              </a:defRPr>
            </a:lvl1pPr>
            <a:lvl2pPr marL="284162" indent="0">
              <a:buNone/>
              <a:defRPr sz="4000">
                <a:latin typeface="Times New Roman" panose="02020603050405020304" pitchFamily="18" charset="0"/>
                <a:cs typeface="Times New Roman" panose="02020603050405020304" pitchFamily="18" charset="0"/>
              </a:defRPr>
            </a:lvl2pPr>
            <a:lvl3pPr marL="457200" indent="0">
              <a:buNone/>
              <a:defRPr sz="4000">
                <a:latin typeface="Times New Roman" panose="02020603050405020304" pitchFamily="18" charset="0"/>
                <a:cs typeface="Times New Roman" panose="02020603050405020304" pitchFamily="18" charset="0"/>
              </a:defRPr>
            </a:lvl3pPr>
            <a:lvl4pPr marL="685800" indent="0">
              <a:buNone/>
              <a:defRPr sz="4000">
                <a:latin typeface="Times New Roman" panose="02020603050405020304" pitchFamily="18" charset="0"/>
                <a:cs typeface="Times New Roman" panose="02020603050405020304" pitchFamily="18" charset="0"/>
              </a:defRPr>
            </a:lvl4pPr>
            <a:lvl5pPr>
              <a:buNone/>
              <a:defRPr sz="4000">
                <a:latin typeface="Times New Roman" panose="02020603050405020304" pitchFamily="18" charset="0"/>
                <a:cs typeface="Times New Roman" panose="02020603050405020304" pitchFamily="18" charset="0"/>
              </a:defRPr>
            </a:lvl5pPr>
          </a:lstStyle>
          <a:p>
            <a:pPr lvl="0"/>
            <a:r>
              <a:rPr lang="en-US" dirty="0"/>
              <a:t>Click to add quote</a:t>
            </a:r>
          </a:p>
        </p:txBody>
      </p:sp>
      <p:sp>
        <p:nvSpPr>
          <p:cNvPr id="6" name="Text Placeholder 5">
            <a:extLst>
              <a:ext uri="{FF2B5EF4-FFF2-40B4-BE49-F238E27FC236}">
                <a16:creationId xmlns:a16="http://schemas.microsoft.com/office/drawing/2014/main" id="{DB857E23-B271-3B49-80AC-4D5EE0FE40BB}"/>
              </a:ext>
            </a:extLst>
          </p:cNvPr>
          <p:cNvSpPr>
            <a:spLocks noGrp="1"/>
          </p:cNvSpPr>
          <p:nvPr>
            <p:ph type="body" sz="quarter" idx="17" hasCustomPrompt="1"/>
          </p:nvPr>
        </p:nvSpPr>
        <p:spPr>
          <a:xfrm>
            <a:off x="457200" y="3494310"/>
            <a:ext cx="8686800" cy="27699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 Name, Company</a:t>
            </a:r>
          </a:p>
        </p:txBody>
      </p:sp>
      <p:sp>
        <p:nvSpPr>
          <p:cNvPr id="5" name="TextBox 4">
            <a:extLst>
              <a:ext uri="{FF2B5EF4-FFF2-40B4-BE49-F238E27FC236}">
                <a16:creationId xmlns:a16="http://schemas.microsoft.com/office/drawing/2014/main" id="{14B46803-2A36-F449-AD6B-A659EA8E01A3}"/>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446391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id Green Quote">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43CBA6-C501-BA48-A10C-F71F764FB5DB}"/>
              </a:ext>
            </a:extLst>
          </p:cNvPr>
          <p:cNvSpPr>
            <a:spLocks noGrp="1"/>
          </p:cNvSpPr>
          <p:nvPr>
            <p:ph type="body" sz="quarter" idx="18" hasCustomPrompt="1"/>
          </p:nvPr>
        </p:nvSpPr>
        <p:spPr>
          <a:xfrm>
            <a:off x="457200" y="2705633"/>
            <a:ext cx="8686800" cy="614207"/>
          </a:xfrm>
        </p:spPr>
        <p:txBody>
          <a:bodyPr anchor="b" anchorCtr="0">
            <a:spAutoFit/>
          </a:bodyPr>
          <a:lstStyle>
            <a:lvl1pPr marL="0" indent="0">
              <a:buNone/>
              <a:defRPr sz="4000">
                <a:latin typeface="Times New Roman" panose="02020603050405020304" pitchFamily="18" charset="0"/>
                <a:cs typeface="Times New Roman" panose="02020603050405020304" pitchFamily="18" charset="0"/>
              </a:defRPr>
            </a:lvl1pPr>
            <a:lvl2pPr marL="284162" indent="0">
              <a:buNone/>
              <a:defRPr sz="4000">
                <a:latin typeface="Times New Roman" panose="02020603050405020304" pitchFamily="18" charset="0"/>
                <a:cs typeface="Times New Roman" panose="02020603050405020304" pitchFamily="18" charset="0"/>
              </a:defRPr>
            </a:lvl2pPr>
            <a:lvl3pPr marL="457200" indent="0">
              <a:buNone/>
              <a:defRPr sz="4000">
                <a:latin typeface="Times New Roman" panose="02020603050405020304" pitchFamily="18" charset="0"/>
                <a:cs typeface="Times New Roman" panose="02020603050405020304" pitchFamily="18" charset="0"/>
              </a:defRPr>
            </a:lvl3pPr>
            <a:lvl4pPr marL="685800" indent="0">
              <a:buNone/>
              <a:defRPr sz="4000">
                <a:latin typeface="Times New Roman" panose="02020603050405020304" pitchFamily="18" charset="0"/>
                <a:cs typeface="Times New Roman" panose="02020603050405020304" pitchFamily="18" charset="0"/>
              </a:defRPr>
            </a:lvl4pPr>
            <a:lvl5pPr>
              <a:buNone/>
              <a:defRPr sz="4000">
                <a:latin typeface="Times New Roman" panose="02020603050405020304" pitchFamily="18" charset="0"/>
                <a:cs typeface="Times New Roman" panose="02020603050405020304" pitchFamily="18" charset="0"/>
              </a:defRPr>
            </a:lvl5pPr>
          </a:lstStyle>
          <a:p>
            <a:pPr lvl="0"/>
            <a:r>
              <a:rPr lang="en-US" dirty="0"/>
              <a:t>Click to add quote</a:t>
            </a:r>
          </a:p>
        </p:txBody>
      </p:sp>
      <p:sp>
        <p:nvSpPr>
          <p:cNvPr id="6" name="Text Placeholder 5">
            <a:extLst>
              <a:ext uri="{FF2B5EF4-FFF2-40B4-BE49-F238E27FC236}">
                <a16:creationId xmlns:a16="http://schemas.microsoft.com/office/drawing/2014/main" id="{DB857E23-B271-3B49-80AC-4D5EE0FE40BB}"/>
              </a:ext>
            </a:extLst>
          </p:cNvPr>
          <p:cNvSpPr>
            <a:spLocks noGrp="1"/>
          </p:cNvSpPr>
          <p:nvPr>
            <p:ph type="body" sz="quarter" idx="17" hasCustomPrompt="1"/>
          </p:nvPr>
        </p:nvSpPr>
        <p:spPr>
          <a:xfrm>
            <a:off x="457200" y="3494310"/>
            <a:ext cx="8686800" cy="27699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 Name, Company</a:t>
            </a:r>
          </a:p>
        </p:txBody>
      </p:sp>
      <p:sp>
        <p:nvSpPr>
          <p:cNvPr id="9" name="TextBox 8">
            <a:extLst>
              <a:ext uri="{FF2B5EF4-FFF2-40B4-BE49-F238E27FC236}">
                <a16:creationId xmlns:a16="http://schemas.microsoft.com/office/drawing/2014/main" id="{BD2B7338-BC26-8E41-B1BD-E3CDA4A8697E}"/>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Tree>
    <p:extLst>
      <p:ext uri="{BB962C8B-B14F-4D97-AF65-F5344CB8AC3E}">
        <p14:creationId xmlns:p14="http://schemas.microsoft.com/office/powerpoint/2010/main" val="389113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en Quote">
    <p:bg>
      <p:bgPr>
        <a:solidFill>
          <a:schemeClr val="accent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C24D7BD-DB1C-5B42-9ECD-B1FBAE2CCFBC}"/>
              </a:ext>
            </a:extLst>
          </p:cNvPr>
          <p:cNvSpPr>
            <a:spLocks noGrp="1"/>
          </p:cNvSpPr>
          <p:nvPr>
            <p:ph type="body" sz="quarter" idx="18" hasCustomPrompt="1"/>
          </p:nvPr>
        </p:nvSpPr>
        <p:spPr>
          <a:xfrm>
            <a:off x="457200" y="2705633"/>
            <a:ext cx="8686800" cy="614207"/>
          </a:xfrm>
        </p:spPr>
        <p:txBody>
          <a:bodyPr anchor="b" anchorCtr="0">
            <a:spAutoFit/>
          </a:bodyPr>
          <a:lstStyle>
            <a:lvl1pPr marL="0" indent="0">
              <a:buNone/>
              <a:defRPr sz="4000">
                <a:solidFill>
                  <a:schemeClr val="bg1"/>
                </a:solidFill>
                <a:latin typeface="Times New Roman" panose="02020603050405020304" pitchFamily="18" charset="0"/>
                <a:cs typeface="Times New Roman" panose="02020603050405020304" pitchFamily="18" charset="0"/>
              </a:defRPr>
            </a:lvl1pPr>
            <a:lvl2pPr marL="284162" indent="0">
              <a:buNone/>
              <a:defRPr sz="4000">
                <a:latin typeface="Times New Roman" panose="02020603050405020304" pitchFamily="18" charset="0"/>
                <a:cs typeface="Times New Roman" panose="02020603050405020304" pitchFamily="18" charset="0"/>
              </a:defRPr>
            </a:lvl2pPr>
            <a:lvl3pPr marL="457200" indent="0">
              <a:buNone/>
              <a:defRPr sz="4000">
                <a:latin typeface="Times New Roman" panose="02020603050405020304" pitchFamily="18" charset="0"/>
                <a:cs typeface="Times New Roman" panose="02020603050405020304" pitchFamily="18" charset="0"/>
              </a:defRPr>
            </a:lvl3pPr>
            <a:lvl4pPr marL="685800" indent="0">
              <a:buNone/>
              <a:defRPr sz="4000">
                <a:latin typeface="Times New Roman" panose="02020603050405020304" pitchFamily="18" charset="0"/>
                <a:cs typeface="Times New Roman" panose="02020603050405020304" pitchFamily="18" charset="0"/>
              </a:defRPr>
            </a:lvl4pPr>
            <a:lvl5pPr>
              <a:buNone/>
              <a:defRPr sz="4000">
                <a:latin typeface="Times New Roman" panose="02020603050405020304" pitchFamily="18" charset="0"/>
                <a:cs typeface="Times New Roman" panose="02020603050405020304" pitchFamily="18" charset="0"/>
              </a:defRPr>
            </a:lvl5pPr>
          </a:lstStyle>
          <a:p>
            <a:pPr lvl="0"/>
            <a:r>
              <a:rPr lang="en-US" dirty="0"/>
              <a:t>Click to add quote</a:t>
            </a:r>
          </a:p>
        </p:txBody>
      </p:sp>
      <p:sp>
        <p:nvSpPr>
          <p:cNvPr id="6" name="Text Placeholder 5">
            <a:extLst>
              <a:ext uri="{FF2B5EF4-FFF2-40B4-BE49-F238E27FC236}">
                <a16:creationId xmlns:a16="http://schemas.microsoft.com/office/drawing/2014/main" id="{150DABEC-88FA-3E41-BF54-CF1CE1CD4876}"/>
              </a:ext>
            </a:extLst>
          </p:cNvPr>
          <p:cNvSpPr>
            <a:spLocks noGrp="1"/>
          </p:cNvSpPr>
          <p:nvPr>
            <p:ph type="body" sz="quarter" idx="17" hasCustomPrompt="1"/>
          </p:nvPr>
        </p:nvSpPr>
        <p:spPr>
          <a:xfrm>
            <a:off x="457200" y="3494310"/>
            <a:ext cx="8686800" cy="27699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1800">
                <a:solidFill>
                  <a:schemeClr val="bg2"/>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 Name, Company</a:t>
            </a:r>
          </a:p>
        </p:txBody>
      </p:sp>
      <p:sp>
        <p:nvSpPr>
          <p:cNvPr id="8" name="TextBox 7">
            <a:extLst>
              <a:ext uri="{FF2B5EF4-FFF2-40B4-BE49-F238E27FC236}">
                <a16:creationId xmlns:a16="http://schemas.microsoft.com/office/drawing/2014/main" id="{518FA418-7601-2C4B-8BED-902284FE48BA}"/>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723958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Green">
    <p:bg>
      <p:bgPr>
        <a:solidFill>
          <a:schemeClr val="accent1"/>
        </a:solidFill>
        <a:effectLst/>
      </p:bgPr>
    </p:bg>
    <p:spTree>
      <p:nvGrpSpPr>
        <p:cNvPr id="1" name=""/>
        <p:cNvGrpSpPr/>
        <p:nvPr/>
      </p:nvGrpSpPr>
      <p:grpSpPr>
        <a:xfrm>
          <a:off x="0" y="0"/>
          <a:ext cx="0" cy="0"/>
          <a:chOff x="0" y="0"/>
          <a:chExt cx="0" cy="0"/>
        </a:xfrm>
      </p:grpSpPr>
      <p:grpSp>
        <p:nvGrpSpPr>
          <p:cNvPr id="9" name="Logo" descr="Forrester Logo">
            <a:extLst>
              <a:ext uri="{FF2B5EF4-FFF2-40B4-BE49-F238E27FC236}">
                <a16:creationId xmlns:a16="http://schemas.microsoft.com/office/drawing/2014/main" id="{E7F0A82E-0769-9D4C-AD78-64F367B0A0A6}"/>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3F94C6C5-DEB3-3E46-9D99-63E83EDAB8E7}"/>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D2EF2F34-A29C-CB44-B9E4-458DD5B90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26" name="Title 3">
            <a:extLst>
              <a:ext uri="{FF2B5EF4-FFF2-40B4-BE49-F238E27FC236}">
                <a16:creationId xmlns:a16="http://schemas.microsoft.com/office/drawing/2014/main" id="{E01B472D-E30C-6948-99F9-F6C467E2B2E3}"/>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27" name="Straight Connector 26">
            <a:extLst>
              <a:ext uri="{FF2B5EF4-FFF2-40B4-BE49-F238E27FC236}">
                <a16:creationId xmlns:a16="http://schemas.microsoft.com/office/drawing/2014/main" id="{A0CDF3E4-C7D1-A945-AB89-BA3B6D167641}"/>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F992A285-1EF8-0841-91DD-8B56A57D900B}"/>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9" name="Text Placeholder 7">
            <a:extLst>
              <a:ext uri="{FF2B5EF4-FFF2-40B4-BE49-F238E27FC236}">
                <a16:creationId xmlns:a16="http://schemas.microsoft.com/office/drawing/2014/main" id="{88A5C4E9-8A07-DF4C-9DF4-5887F14358CE}"/>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5" name="Text Placeholder 5">
            <a:extLst>
              <a:ext uri="{FF2B5EF4-FFF2-40B4-BE49-F238E27FC236}">
                <a16:creationId xmlns:a16="http://schemas.microsoft.com/office/drawing/2014/main" id="{E2443A2A-54C3-2449-BC0A-6077B3B13C28}"/>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
        <p:nvSpPr>
          <p:cNvPr id="13" name="Picture Placeholder 2">
            <a:extLst>
              <a:ext uri="{FF2B5EF4-FFF2-40B4-BE49-F238E27FC236}">
                <a16:creationId xmlns:a16="http://schemas.microsoft.com/office/drawing/2014/main" id="{549DDB3F-71B5-3042-81CF-C004BA2FCF71}"/>
              </a:ext>
            </a:extLst>
          </p:cNvPr>
          <p:cNvSpPr>
            <a:spLocks noGrp="1"/>
          </p:cNvSpPr>
          <p:nvPr>
            <p:ph type="pic" sz="quarter" idx="11"/>
          </p:nvPr>
        </p:nvSpPr>
        <p:spPr>
          <a:xfrm>
            <a:off x="7089008" y="1463948"/>
            <a:ext cx="5102992" cy="5394045"/>
          </a:xfrm>
        </p:spPr>
        <p:txBody>
          <a:bodyPr/>
          <a:lstStyle/>
          <a:p>
            <a:r>
              <a:rPr lang="en-US"/>
              <a:t>Click icon to add picture</a:t>
            </a:r>
          </a:p>
        </p:txBody>
      </p:sp>
    </p:spTree>
    <p:extLst>
      <p:ext uri="{BB962C8B-B14F-4D97-AF65-F5344CB8AC3E}">
        <p14:creationId xmlns:p14="http://schemas.microsoft.com/office/powerpoint/2010/main" val="42796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Quote">
    <p:bg>
      <p:bgPr>
        <a:solidFill>
          <a:schemeClr val="accent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C24D7BD-DB1C-5B42-9ECD-B1FBAE2CCFBC}"/>
              </a:ext>
            </a:extLst>
          </p:cNvPr>
          <p:cNvSpPr>
            <a:spLocks noGrp="1"/>
          </p:cNvSpPr>
          <p:nvPr>
            <p:ph type="body" sz="quarter" idx="18" hasCustomPrompt="1"/>
          </p:nvPr>
        </p:nvSpPr>
        <p:spPr>
          <a:xfrm>
            <a:off x="457200" y="2705633"/>
            <a:ext cx="8686800" cy="614207"/>
          </a:xfrm>
        </p:spPr>
        <p:txBody>
          <a:bodyPr anchor="b" anchorCtr="0">
            <a:spAutoFit/>
          </a:bodyPr>
          <a:lstStyle>
            <a:lvl1pPr marL="0" indent="0">
              <a:buNone/>
              <a:defRPr sz="4000">
                <a:solidFill>
                  <a:schemeClr val="bg1"/>
                </a:solidFill>
                <a:latin typeface="Times New Roman" panose="02020603050405020304" pitchFamily="18" charset="0"/>
                <a:cs typeface="Times New Roman" panose="02020603050405020304" pitchFamily="18" charset="0"/>
              </a:defRPr>
            </a:lvl1pPr>
            <a:lvl2pPr marL="284162" indent="0">
              <a:buNone/>
              <a:defRPr sz="4000">
                <a:latin typeface="Times New Roman" panose="02020603050405020304" pitchFamily="18" charset="0"/>
                <a:cs typeface="Times New Roman" panose="02020603050405020304" pitchFamily="18" charset="0"/>
              </a:defRPr>
            </a:lvl2pPr>
            <a:lvl3pPr marL="457200" indent="0">
              <a:buNone/>
              <a:defRPr sz="4000">
                <a:latin typeface="Times New Roman" panose="02020603050405020304" pitchFamily="18" charset="0"/>
                <a:cs typeface="Times New Roman" panose="02020603050405020304" pitchFamily="18" charset="0"/>
              </a:defRPr>
            </a:lvl3pPr>
            <a:lvl4pPr marL="685800" indent="0">
              <a:buNone/>
              <a:defRPr sz="4000">
                <a:latin typeface="Times New Roman" panose="02020603050405020304" pitchFamily="18" charset="0"/>
                <a:cs typeface="Times New Roman" panose="02020603050405020304" pitchFamily="18" charset="0"/>
              </a:defRPr>
            </a:lvl4pPr>
            <a:lvl5pPr>
              <a:buNone/>
              <a:defRPr sz="4000">
                <a:latin typeface="Times New Roman" panose="02020603050405020304" pitchFamily="18" charset="0"/>
                <a:cs typeface="Times New Roman" panose="02020603050405020304" pitchFamily="18" charset="0"/>
              </a:defRPr>
            </a:lvl5pPr>
          </a:lstStyle>
          <a:p>
            <a:pPr lvl="0"/>
            <a:r>
              <a:rPr lang="en-US" dirty="0"/>
              <a:t>Click to add quote</a:t>
            </a:r>
          </a:p>
        </p:txBody>
      </p:sp>
      <p:sp>
        <p:nvSpPr>
          <p:cNvPr id="6" name="Text Placeholder 5">
            <a:extLst>
              <a:ext uri="{FF2B5EF4-FFF2-40B4-BE49-F238E27FC236}">
                <a16:creationId xmlns:a16="http://schemas.microsoft.com/office/drawing/2014/main" id="{150DABEC-88FA-3E41-BF54-CF1CE1CD4876}"/>
              </a:ext>
            </a:extLst>
          </p:cNvPr>
          <p:cNvSpPr>
            <a:spLocks noGrp="1"/>
          </p:cNvSpPr>
          <p:nvPr>
            <p:ph type="body" sz="quarter" idx="17" hasCustomPrompt="1"/>
          </p:nvPr>
        </p:nvSpPr>
        <p:spPr>
          <a:xfrm>
            <a:off x="457200" y="3494310"/>
            <a:ext cx="8686800" cy="27699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1800">
                <a:solidFill>
                  <a:schemeClr val="bg2"/>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 Name, Company</a:t>
            </a:r>
          </a:p>
        </p:txBody>
      </p:sp>
      <p:sp>
        <p:nvSpPr>
          <p:cNvPr id="8" name="TextBox 7">
            <a:extLst>
              <a:ext uri="{FF2B5EF4-FFF2-40B4-BE49-F238E27FC236}">
                <a16:creationId xmlns:a16="http://schemas.microsoft.com/office/drawing/2014/main" id="{5C626D02-4067-A945-A693-6BCBE30F4C4C}"/>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795037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Quot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43CBA6-C501-BA48-A10C-F71F764FB5DB}"/>
              </a:ext>
            </a:extLst>
          </p:cNvPr>
          <p:cNvSpPr>
            <a:spLocks noGrp="1"/>
          </p:cNvSpPr>
          <p:nvPr>
            <p:ph type="body" sz="quarter" idx="18" hasCustomPrompt="1"/>
          </p:nvPr>
        </p:nvSpPr>
        <p:spPr>
          <a:xfrm>
            <a:off x="457200" y="2705633"/>
            <a:ext cx="8686800" cy="614207"/>
          </a:xfrm>
        </p:spPr>
        <p:txBody>
          <a:bodyPr anchor="b" anchorCtr="0">
            <a:spAutoFit/>
          </a:bodyPr>
          <a:lstStyle>
            <a:lvl1pPr marL="0" indent="0">
              <a:buNone/>
              <a:defRPr sz="4000">
                <a:solidFill>
                  <a:schemeClr val="bg1"/>
                </a:solidFill>
                <a:latin typeface="Times New Roman" panose="02020603050405020304" pitchFamily="18" charset="0"/>
                <a:cs typeface="Times New Roman" panose="02020603050405020304" pitchFamily="18" charset="0"/>
              </a:defRPr>
            </a:lvl1pPr>
            <a:lvl2pPr marL="284162" indent="0">
              <a:buNone/>
              <a:defRPr sz="4000">
                <a:latin typeface="Times New Roman" panose="02020603050405020304" pitchFamily="18" charset="0"/>
                <a:cs typeface="Times New Roman" panose="02020603050405020304" pitchFamily="18" charset="0"/>
              </a:defRPr>
            </a:lvl2pPr>
            <a:lvl3pPr marL="457200" indent="0">
              <a:buNone/>
              <a:defRPr sz="4000">
                <a:latin typeface="Times New Roman" panose="02020603050405020304" pitchFamily="18" charset="0"/>
                <a:cs typeface="Times New Roman" panose="02020603050405020304" pitchFamily="18" charset="0"/>
              </a:defRPr>
            </a:lvl3pPr>
            <a:lvl4pPr marL="685800" indent="0">
              <a:buNone/>
              <a:defRPr sz="4000">
                <a:latin typeface="Times New Roman" panose="02020603050405020304" pitchFamily="18" charset="0"/>
                <a:cs typeface="Times New Roman" panose="02020603050405020304" pitchFamily="18" charset="0"/>
              </a:defRPr>
            </a:lvl4pPr>
            <a:lvl5pPr>
              <a:buNone/>
              <a:defRPr sz="4000">
                <a:latin typeface="Times New Roman" panose="02020603050405020304" pitchFamily="18" charset="0"/>
                <a:cs typeface="Times New Roman" panose="02020603050405020304" pitchFamily="18" charset="0"/>
              </a:defRPr>
            </a:lvl5pPr>
          </a:lstStyle>
          <a:p>
            <a:pPr lvl="0"/>
            <a:r>
              <a:rPr lang="en-US" dirty="0"/>
              <a:t>Click to add quote</a:t>
            </a:r>
          </a:p>
        </p:txBody>
      </p:sp>
      <p:sp>
        <p:nvSpPr>
          <p:cNvPr id="6" name="Text Placeholder 5">
            <a:extLst>
              <a:ext uri="{FF2B5EF4-FFF2-40B4-BE49-F238E27FC236}">
                <a16:creationId xmlns:a16="http://schemas.microsoft.com/office/drawing/2014/main" id="{DB857E23-B271-3B49-80AC-4D5EE0FE40BB}"/>
              </a:ext>
            </a:extLst>
          </p:cNvPr>
          <p:cNvSpPr>
            <a:spLocks noGrp="1"/>
          </p:cNvSpPr>
          <p:nvPr>
            <p:ph type="body" sz="quarter" idx="17" hasCustomPrompt="1"/>
          </p:nvPr>
        </p:nvSpPr>
        <p:spPr>
          <a:xfrm>
            <a:off x="457200" y="3494310"/>
            <a:ext cx="8686800" cy="27699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 Name, Company</a:t>
            </a:r>
          </a:p>
        </p:txBody>
      </p:sp>
      <p:sp>
        <p:nvSpPr>
          <p:cNvPr id="11" name="TextBox 10">
            <a:extLst>
              <a:ext uri="{FF2B5EF4-FFF2-40B4-BE49-F238E27FC236}">
                <a16:creationId xmlns:a16="http://schemas.microsoft.com/office/drawing/2014/main" id="{441E92E2-12C8-6340-84B6-62F343DE0F12}"/>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351865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Slide Mid Green">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BD41-E63C-463F-A93D-150EDD1DC3A0}"/>
              </a:ext>
            </a:extLst>
          </p:cNvPr>
          <p:cNvSpPr txBox="1"/>
          <p:nvPr userDrawn="1"/>
        </p:nvSpPr>
        <p:spPr>
          <a:xfrm>
            <a:off x="495300" y="702338"/>
            <a:ext cx="4316186" cy="664797"/>
          </a:xfrm>
          <a:prstGeom prst="rect">
            <a:avLst/>
          </a:prstGeom>
          <a:noFill/>
          <a:ln>
            <a:noFill/>
          </a:ln>
        </p:spPr>
        <p:txBody>
          <a:bodyPr wrap="square" lIns="0" tIns="0" rIns="0" bIns="0" rtlCol="0">
            <a:spAutoFit/>
          </a:bodyPr>
          <a:lstStyle/>
          <a:p>
            <a:pPr algn="l" defTabSz="914400" rtl="0" eaLnBrk="1" latinLnBrk="0" hangingPunct="1">
              <a:lnSpc>
                <a:spcPct val="90000"/>
              </a:lnSpc>
              <a:spcBef>
                <a:spcPct val="0"/>
              </a:spcBef>
              <a:buNone/>
            </a:pPr>
            <a:r>
              <a:rPr lang="en-US" sz="4800" kern="1200" baseline="0" dirty="0">
                <a:solidFill>
                  <a:schemeClr val="tx1"/>
                </a:solidFill>
                <a:latin typeface="+mj-lt"/>
                <a:ea typeface="+mj-ea"/>
                <a:cs typeface="+mj-cs"/>
              </a:rPr>
              <a:t>Thank You.</a:t>
            </a:r>
          </a:p>
        </p:txBody>
      </p:sp>
      <p:cxnSp>
        <p:nvCxnSpPr>
          <p:cNvPr id="14" name="Straight Connector 13">
            <a:extLst>
              <a:ext uri="{FF2B5EF4-FFF2-40B4-BE49-F238E27FC236}">
                <a16:creationId xmlns:a16="http://schemas.microsoft.com/office/drawing/2014/main" id="{989CB5B0-E3A2-453B-A153-4696221111A2}"/>
              </a:ext>
              <a:ext uri="{C183D7F6-B498-43B3-948B-1728B52AA6E4}">
                <adec:decorative xmlns:adec="http://schemas.microsoft.com/office/drawing/2017/decorative" val="1"/>
              </a:ext>
            </a:extLst>
          </p:cNvPr>
          <p:cNvCxnSpPr/>
          <p:nvPr userDrawn="1"/>
        </p:nvCxnSpPr>
        <p:spPr>
          <a:xfrm>
            <a:off x="495300" y="1560077"/>
            <a:ext cx="1283017" cy="0"/>
          </a:xfrm>
          <a:prstGeom prst="line">
            <a:avLst/>
          </a:prstGeom>
          <a:ln w="28575" cap="flat">
            <a:solidFill>
              <a:schemeClr val="tx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5E26ED05-06D9-B345-B348-A94E16EBB47B}"/>
              </a:ext>
            </a:extLst>
          </p:cNvPr>
          <p:cNvSpPr>
            <a:spLocks noGrp="1"/>
          </p:cNvSpPr>
          <p:nvPr>
            <p:ph type="body" sz="quarter" idx="10" hasCustomPrompt="1"/>
          </p:nvPr>
        </p:nvSpPr>
        <p:spPr>
          <a:xfrm>
            <a:off x="502641" y="2579971"/>
            <a:ext cx="2705100" cy="592470"/>
          </a:xfrm>
        </p:spPr>
        <p:txBody>
          <a:bodyPr/>
          <a:lstStyle>
            <a:lvl1pPr marL="0" indent="0">
              <a:lnSpc>
                <a:spcPct val="100000"/>
              </a:lnSpc>
              <a:spcBef>
                <a:spcPts val="0"/>
              </a:spcBef>
              <a:spcAft>
                <a:spcPts val="300"/>
              </a:spcAft>
              <a:buNone/>
              <a:defRPr sz="1600" b="1">
                <a:solidFill>
                  <a:schemeClr val="tx1"/>
                </a:solidFill>
              </a:defRPr>
            </a:lvl1pPr>
            <a:lvl2pPr marL="0" indent="0">
              <a:lnSpc>
                <a:spcPct val="100000"/>
              </a:lnSpc>
              <a:spcBef>
                <a:spcPts val="0"/>
              </a:spcBef>
              <a:spcAft>
                <a:spcPts val="300"/>
              </a:spcAft>
              <a:buNone/>
              <a:defRPr sz="1600">
                <a:solidFill>
                  <a:schemeClr val="tx1"/>
                </a:solidFill>
              </a:defRPr>
            </a:lvl2pPr>
          </a:lstStyle>
          <a:p>
            <a:r>
              <a:rPr lang="en-US" dirty="0"/>
              <a:t>Speaker Name</a:t>
            </a:r>
          </a:p>
          <a:p>
            <a:pPr lvl="1"/>
            <a:r>
              <a:rPr lang="en-US" dirty="0"/>
              <a:t>Speaker Title</a:t>
            </a:r>
          </a:p>
        </p:txBody>
      </p:sp>
      <p:sp>
        <p:nvSpPr>
          <p:cNvPr id="13" name="Text Placeholder 1">
            <a:extLst>
              <a:ext uri="{FF2B5EF4-FFF2-40B4-BE49-F238E27FC236}">
                <a16:creationId xmlns:a16="http://schemas.microsoft.com/office/drawing/2014/main" id="{26731A0D-A33E-EB41-BFDB-C1B4D32FF864}"/>
              </a:ext>
            </a:extLst>
          </p:cNvPr>
          <p:cNvSpPr>
            <a:spLocks noGrp="1"/>
          </p:cNvSpPr>
          <p:nvPr>
            <p:ph type="body" sz="quarter" idx="16"/>
          </p:nvPr>
        </p:nvSpPr>
        <p:spPr>
          <a:xfrm>
            <a:off x="3438749" y="2579971"/>
            <a:ext cx="2705100" cy="592470"/>
          </a:xfrm>
        </p:spPr>
        <p:txBody>
          <a:bodyPr/>
          <a:lstStyle>
            <a:lvl1pPr marL="0" indent="0">
              <a:lnSpc>
                <a:spcPct val="100000"/>
              </a:lnSpc>
              <a:spcBef>
                <a:spcPts val="0"/>
              </a:spcBef>
              <a:spcAft>
                <a:spcPts val="300"/>
              </a:spcAft>
              <a:buNone/>
              <a:defRPr sz="1600" b="1">
                <a:solidFill>
                  <a:schemeClr val="tx1"/>
                </a:solidFill>
              </a:defRPr>
            </a:lvl1pPr>
            <a:lvl2pPr marL="0" indent="0">
              <a:lnSpc>
                <a:spcPct val="100000"/>
              </a:lnSpc>
              <a:spcBef>
                <a:spcPts val="0"/>
              </a:spcBef>
              <a:spcAft>
                <a:spcPts val="300"/>
              </a:spcAft>
              <a:buNone/>
              <a:defRPr sz="1600">
                <a:solidFill>
                  <a:schemeClr val="tx1"/>
                </a:solidFill>
              </a:defRPr>
            </a:lvl2pPr>
          </a:lstStyle>
          <a:p>
            <a:pPr lvl="0"/>
            <a:r>
              <a:rPr lang="en-US"/>
              <a:t>Click to edit Master text styles</a:t>
            </a:r>
          </a:p>
          <a:p>
            <a:pPr lvl="1"/>
            <a:r>
              <a:rPr lang="en-US"/>
              <a:t>Second level</a:t>
            </a:r>
          </a:p>
        </p:txBody>
      </p:sp>
      <p:sp>
        <p:nvSpPr>
          <p:cNvPr id="8" name="TextBox 7">
            <a:extLst>
              <a:ext uri="{FF2B5EF4-FFF2-40B4-BE49-F238E27FC236}">
                <a16:creationId xmlns:a16="http://schemas.microsoft.com/office/drawing/2014/main" id="{08C7E79B-4591-1347-A455-511221CEA169}"/>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tx1">
                    <a:lumMod val="65000"/>
                    <a:lumOff val="35000"/>
                  </a:schemeClr>
                </a:solidFill>
              </a:rPr>
              <a:t>© Forrester Research, Inc. All rights reserved.</a:t>
            </a:r>
          </a:p>
        </p:txBody>
      </p:sp>
    </p:spTree>
    <p:extLst>
      <p:ext uri="{BB962C8B-B14F-4D97-AF65-F5344CB8AC3E}">
        <p14:creationId xmlns:p14="http://schemas.microsoft.com/office/powerpoint/2010/main" val="2647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Slide Blue">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BD41-E63C-463F-A93D-150EDD1DC3A0}"/>
              </a:ext>
            </a:extLst>
          </p:cNvPr>
          <p:cNvSpPr txBox="1"/>
          <p:nvPr userDrawn="1"/>
        </p:nvSpPr>
        <p:spPr>
          <a:xfrm>
            <a:off x="495300" y="702338"/>
            <a:ext cx="4316186" cy="664797"/>
          </a:xfrm>
          <a:prstGeom prst="rect">
            <a:avLst/>
          </a:prstGeom>
          <a:noFill/>
          <a:ln>
            <a:noFill/>
          </a:ln>
        </p:spPr>
        <p:txBody>
          <a:bodyPr wrap="square" lIns="0" tIns="0" rIns="0" bIns="0" rtlCol="0">
            <a:spAutoFit/>
          </a:bodyPr>
          <a:lstStyle/>
          <a:p>
            <a:pPr algn="l" defTabSz="914400" rtl="0" eaLnBrk="1" latinLnBrk="0" hangingPunct="1">
              <a:lnSpc>
                <a:spcPct val="90000"/>
              </a:lnSpc>
              <a:spcBef>
                <a:spcPct val="0"/>
              </a:spcBef>
              <a:buNone/>
            </a:pPr>
            <a:r>
              <a:rPr lang="en-US" sz="4800" kern="1200" baseline="0" dirty="0">
                <a:solidFill>
                  <a:schemeClr val="bg1"/>
                </a:solidFill>
                <a:latin typeface="+mj-lt"/>
                <a:ea typeface="+mj-ea"/>
                <a:cs typeface="+mj-cs"/>
              </a:rPr>
              <a:t>Thank You.</a:t>
            </a:r>
          </a:p>
        </p:txBody>
      </p:sp>
      <p:cxnSp>
        <p:nvCxnSpPr>
          <p:cNvPr id="14" name="Straight Connector 13">
            <a:extLst>
              <a:ext uri="{FF2B5EF4-FFF2-40B4-BE49-F238E27FC236}">
                <a16:creationId xmlns:a16="http://schemas.microsoft.com/office/drawing/2014/main" id="{989CB5B0-E3A2-453B-A153-4696221111A2}"/>
              </a:ext>
              <a:ext uri="{C183D7F6-B498-43B3-948B-1728B52AA6E4}">
                <adec:decorative xmlns:adec="http://schemas.microsoft.com/office/drawing/2017/decorative" val="1"/>
              </a:ext>
            </a:extLst>
          </p:cNvPr>
          <p:cNvCxnSpPr/>
          <p:nvPr userDrawn="1"/>
        </p:nvCxnSpPr>
        <p:spPr>
          <a:xfrm>
            <a:off x="495300" y="1560077"/>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13595F34-2780-494D-9F2F-A92536202B37}"/>
              </a:ext>
            </a:extLst>
          </p:cNvPr>
          <p:cNvSpPr>
            <a:spLocks noGrp="1"/>
          </p:cNvSpPr>
          <p:nvPr>
            <p:ph type="body" sz="quarter" idx="10" hasCustomPrompt="1"/>
          </p:nvPr>
        </p:nvSpPr>
        <p:spPr>
          <a:xfrm>
            <a:off x="502641"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r>
              <a:rPr lang="en-US" dirty="0"/>
              <a:t>Speaker Name</a:t>
            </a:r>
          </a:p>
          <a:p>
            <a:pPr lvl="1"/>
            <a:r>
              <a:rPr lang="en-US" dirty="0"/>
              <a:t>Speaker Title</a:t>
            </a:r>
          </a:p>
        </p:txBody>
      </p:sp>
      <p:sp>
        <p:nvSpPr>
          <p:cNvPr id="16" name="Text Placeholder 1">
            <a:extLst>
              <a:ext uri="{FF2B5EF4-FFF2-40B4-BE49-F238E27FC236}">
                <a16:creationId xmlns:a16="http://schemas.microsoft.com/office/drawing/2014/main" id="{6E3C7E0D-D00D-7448-9939-2F8B75743AF7}"/>
              </a:ext>
            </a:extLst>
          </p:cNvPr>
          <p:cNvSpPr>
            <a:spLocks noGrp="1"/>
          </p:cNvSpPr>
          <p:nvPr>
            <p:ph type="body" sz="quarter" idx="16"/>
          </p:nvPr>
        </p:nvSpPr>
        <p:spPr>
          <a:xfrm>
            <a:off x="3438749"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2CF217C6-6594-4B4F-BD94-3A8B8D964EE3}"/>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311480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Slide Green">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BD41-E63C-463F-A93D-150EDD1DC3A0}"/>
              </a:ext>
            </a:extLst>
          </p:cNvPr>
          <p:cNvSpPr txBox="1"/>
          <p:nvPr userDrawn="1"/>
        </p:nvSpPr>
        <p:spPr>
          <a:xfrm>
            <a:off x="495300" y="702338"/>
            <a:ext cx="4316186" cy="664797"/>
          </a:xfrm>
          <a:prstGeom prst="rect">
            <a:avLst/>
          </a:prstGeom>
          <a:noFill/>
          <a:ln>
            <a:noFill/>
          </a:ln>
        </p:spPr>
        <p:txBody>
          <a:bodyPr wrap="square" lIns="0" tIns="0" rIns="0" bIns="0" rtlCol="0">
            <a:spAutoFit/>
          </a:bodyPr>
          <a:lstStyle/>
          <a:p>
            <a:pPr algn="l" defTabSz="914400" rtl="0" eaLnBrk="1" latinLnBrk="0" hangingPunct="1">
              <a:lnSpc>
                <a:spcPct val="90000"/>
              </a:lnSpc>
              <a:spcBef>
                <a:spcPct val="0"/>
              </a:spcBef>
              <a:buNone/>
            </a:pPr>
            <a:r>
              <a:rPr lang="en-US" sz="4800" kern="1200" baseline="0" dirty="0">
                <a:solidFill>
                  <a:schemeClr val="bg1"/>
                </a:solidFill>
                <a:latin typeface="+mj-lt"/>
                <a:ea typeface="+mj-ea"/>
                <a:cs typeface="+mj-cs"/>
              </a:rPr>
              <a:t>Thank You.</a:t>
            </a:r>
          </a:p>
        </p:txBody>
      </p:sp>
      <p:cxnSp>
        <p:nvCxnSpPr>
          <p:cNvPr id="14" name="Straight Connector 13">
            <a:extLst>
              <a:ext uri="{FF2B5EF4-FFF2-40B4-BE49-F238E27FC236}">
                <a16:creationId xmlns:a16="http://schemas.microsoft.com/office/drawing/2014/main" id="{989CB5B0-E3A2-453B-A153-4696221111A2}"/>
              </a:ext>
              <a:ext uri="{C183D7F6-B498-43B3-948B-1728B52AA6E4}">
                <adec:decorative xmlns:adec="http://schemas.microsoft.com/office/drawing/2017/decorative" val="1"/>
              </a:ext>
            </a:extLst>
          </p:cNvPr>
          <p:cNvCxnSpPr/>
          <p:nvPr userDrawn="1"/>
        </p:nvCxnSpPr>
        <p:spPr>
          <a:xfrm>
            <a:off x="495300" y="1560077"/>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AF13AA21-69C6-A649-8B81-435175F7A0D3}"/>
              </a:ext>
            </a:extLst>
          </p:cNvPr>
          <p:cNvSpPr>
            <a:spLocks noGrp="1"/>
          </p:cNvSpPr>
          <p:nvPr>
            <p:ph type="body" sz="quarter" idx="10" hasCustomPrompt="1"/>
          </p:nvPr>
        </p:nvSpPr>
        <p:spPr>
          <a:xfrm>
            <a:off x="502641"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r>
              <a:rPr lang="en-US" dirty="0"/>
              <a:t>Speaker Name</a:t>
            </a:r>
          </a:p>
          <a:p>
            <a:pPr lvl="1"/>
            <a:r>
              <a:rPr lang="en-US" dirty="0"/>
              <a:t>Speaker Title</a:t>
            </a:r>
          </a:p>
        </p:txBody>
      </p:sp>
      <p:sp>
        <p:nvSpPr>
          <p:cNvPr id="18" name="Text Placeholder 1">
            <a:extLst>
              <a:ext uri="{FF2B5EF4-FFF2-40B4-BE49-F238E27FC236}">
                <a16:creationId xmlns:a16="http://schemas.microsoft.com/office/drawing/2014/main" id="{91632C55-6FB3-D740-A96E-22C47462F6D8}"/>
              </a:ext>
            </a:extLst>
          </p:cNvPr>
          <p:cNvSpPr>
            <a:spLocks noGrp="1"/>
          </p:cNvSpPr>
          <p:nvPr>
            <p:ph type="body" sz="quarter" idx="16"/>
          </p:nvPr>
        </p:nvSpPr>
        <p:spPr>
          <a:xfrm>
            <a:off x="3438749"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E2EC84C7-ECAE-E543-AA6C-BCA0B7804B45}"/>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1000988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BD41-E63C-463F-A93D-150EDD1DC3A0}"/>
              </a:ext>
            </a:extLst>
          </p:cNvPr>
          <p:cNvSpPr txBox="1"/>
          <p:nvPr userDrawn="1"/>
        </p:nvSpPr>
        <p:spPr>
          <a:xfrm>
            <a:off x="495300" y="702338"/>
            <a:ext cx="4316186" cy="664797"/>
          </a:xfrm>
          <a:prstGeom prst="rect">
            <a:avLst/>
          </a:prstGeom>
          <a:noFill/>
          <a:ln>
            <a:noFill/>
          </a:ln>
        </p:spPr>
        <p:txBody>
          <a:bodyPr wrap="square" lIns="0" tIns="0" rIns="0" bIns="0" rtlCol="0">
            <a:spAutoFit/>
          </a:bodyPr>
          <a:lstStyle/>
          <a:p>
            <a:pPr algn="l" defTabSz="914400" rtl="0" eaLnBrk="1" latinLnBrk="0" hangingPunct="1">
              <a:lnSpc>
                <a:spcPct val="90000"/>
              </a:lnSpc>
              <a:spcBef>
                <a:spcPct val="0"/>
              </a:spcBef>
              <a:buNone/>
            </a:pPr>
            <a:r>
              <a:rPr lang="en-US" sz="4800" kern="1200" baseline="0" dirty="0">
                <a:solidFill>
                  <a:schemeClr val="bg1"/>
                </a:solidFill>
                <a:latin typeface="+mj-lt"/>
                <a:ea typeface="+mj-ea"/>
                <a:cs typeface="+mj-cs"/>
              </a:rPr>
              <a:t>Thank You.</a:t>
            </a:r>
          </a:p>
        </p:txBody>
      </p:sp>
      <p:cxnSp>
        <p:nvCxnSpPr>
          <p:cNvPr id="14" name="Straight Connector 13">
            <a:extLst>
              <a:ext uri="{FF2B5EF4-FFF2-40B4-BE49-F238E27FC236}">
                <a16:creationId xmlns:a16="http://schemas.microsoft.com/office/drawing/2014/main" id="{989CB5B0-E3A2-453B-A153-4696221111A2}"/>
              </a:ext>
              <a:ext uri="{C183D7F6-B498-43B3-948B-1728B52AA6E4}">
                <adec:decorative xmlns:adec="http://schemas.microsoft.com/office/drawing/2017/decorative" val="1"/>
              </a:ext>
            </a:extLst>
          </p:cNvPr>
          <p:cNvCxnSpPr/>
          <p:nvPr userDrawn="1"/>
        </p:nvCxnSpPr>
        <p:spPr>
          <a:xfrm>
            <a:off x="495300" y="1560077"/>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5B4225BB-2EFD-7E44-8ED6-B720D5015951}"/>
              </a:ext>
            </a:extLst>
          </p:cNvPr>
          <p:cNvSpPr>
            <a:spLocks noGrp="1"/>
          </p:cNvSpPr>
          <p:nvPr>
            <p:ph type="body" sz="quarter" idx="10" hasCustomPrompt="1"/>
          </p:nvPr>
        </p:nvSpPr>
        <p:spPr>
          <a:xfrm>
            <a:off x="502641"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r>
              <a:rPr lang="en-US" dirty="0"/>
              <a:t>Speaker Name</a:t>
            </a:r>
          </a:p>
          <a:p>
            <a:pPr lvl="1"/>
            <a:r>
              <a:rPr lang="en-US" dirty="0"/>
              <a:t>Speaker Title</a:t>
            </a:r>
          </a:p>
        </p:txBody>
      </p:sp>
      <p:sp>
        <p:nvSpPr>
          <p:cNvPr id="15" name="Text Placeholder 1">
            <a:extLst>
              <a:ext uri="{FF2B5EF4-FFF2-40B4-BE49-F238E27FC236}">
                <a16:creationId xmlns:a16="http://schemas.microsoft.com/office/drawing/2014/main" id="{DDC1683B-E306-C648-8623-9E76E97D095D}"/>
              </a:ext>
            </a:extLst>
          </p:cNvPr>
          <p:cNvSpPr>
            <a:spLocks noGrp="1"/>
          </p:cNvSpPr>
          <p:nvPr>
            <p:ph type="body" sz="quarter" idx="16"/>
          </p:nvPr>
        </p:nvSpPr>
        <p:spPr>
          <a:xfrm>
            <a:off x="3438749"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11030862-49CD-014A-9472-9708E53C8428}"/>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spTree>
    <p:extLst>
      <p:ext uri="{BB962C8B-B14F-4D97-AF65-F5344CB8AC3E}">
        <p14:creationId xmlns:p14="http://schemas.microsoft.com/office/powerpoint/2010/main" val="2633688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Slide Green Tagline">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BD41-E63C-463F-A93D-150EDD1DC3A0}"/>
              </a:ext>
            </a:extLst>
          </p:cNvPr>
          <p:cNvSpPr txBox="1"/>
          <p:nvPr userDrawn="1"/>
        </p:nvSpPr>
        <p:spPr>
          <a:xfrm>
            <a:off x="495300" y="702338"/>
            <a:ext cx="4316186" cy="664797"/>
          </a:xfrm>
          <a:prstGeom prst="rect">
            <a:avLst/>
          </a:prstGeom>
          <a:noFill/>
          <a:ln>
            <a:noFill/>
          </a:ln>
        </p:spPr>
        <p:txBody>
          <a:bodyPr wrap="square" lIns="0" tIns="0" rIns="0" bIns="0" rtlCol="0">
            <a:spAutoFit/>
          </a:bodyPr>
          <a:lstStyle/>
          <a:p>
            <a:pPr algn="l" defTabSz="914400" rtl="0" eaLnBrk="1" latinLnBrk="0" hangingPunct="1">
              <a:lnSpc>
                <a:spcPct val="90000"/>
              </a:lnSpc>
              <a:spcBef>
                <a:spcPct val="0"/>
              </a:spcBef>
              <a:buNone/>
            </a:pPr>
            <a:r>
              <a:rPr lang="en-US" sz="4800" kern="1200" baseline="0" dirty="0">
                <a:solidFill>
                  <a:schemeClr val="bg1"/>
                </a:solidFill>
                <a:latin typeface="+mj-lt"/>
                <a:ea typeface="+mj-ea"/>
                <a:cs typeface="+mj-cs"/>
              </a:rPr>
              <a:t>Thank You.</a:t>
            </a:r>
          </a:p>
        </p:txBody>
      </p:sp>
      <p:cxnSp>
        <p:nvCxnSpPr>
          <p:cNvPr id="14" name="Straight Connector 13">
            <a:extLst>
              <a:ext uri="{FF2B5EF4-FFF2-40B4-BE49-F238E27FC236}">
                <a16:creationId xmlns:a16="http://schemas.microsoft.com/office/drawing/2014/main" id="{989CB5B0-E3A2-453B-A153-4696221111A2}"/>
              </a:ext>
              <a:ext uri="{C183D7F6-B498-43B3-948B-1728B52AA6E4}">
                <adec:decorative xmlns:adec="http://schemas.microsoft.com/office/drawing/2017/decorative" val="1"/>
              </a:ext>
            </a:extLst>
          </p:cNvPr>
          <p:cNvCxnSpPr/>
          <p:nvPr userDrawn="1"/>
        </p:nvCxnSpPr>
        <p:spPr>
          <a:xfrm>
            <a:off x="495300" y="1560077"/>
            <a:ext cx="1283017" cy="0"/>
          </a:xfrm>
          <a:prstGeom prst="line">
            <a:avLst/>
          </a:prstGeom>
          <a:ln w="28575" cap="flat">
            <a:solidFill>
              <a:schemeClr val="bg1"/>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985873D9-A685-8B43-8D52-AB19D66AF3B5}"/>
              </a:ext>
            </a:extLst>
          </p:cNvPr>
          <p:cNvSpPr>
            <a:spLocks noGrp="1"/>
          </p:cNvSpPr>
          <p:nvPr>
            <p:ph type="body" sz="quarter" idx="10" hasCustomPrompt="1"/>
          </p:nvPr>
        </p:nvSpPr>
        <p:spPr>
          <a:xfrm>
            <a:off x="502641"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r>
              <a:rPr lang="en-US" dirty="0"/>
              <a:t>Speaker Name</a:t>
            </a:r>
          </a:p>
          <a:p>
            <a:pPr lvl="1"/>
            <a:r>
              <a:rPr lang="en-US" dirty="0"/>
              <a:t>Speaker Title</a:t>
            </a:r>
          </a:p>
        </p:txBody>
      </p:sp>
      <p:sp>
        <p:nvSpPr>
          <p:cNvPr id="20" name="Text Placeholder 1">
            <a:extLst>
              <a:ext uri="{FF2B5EF4-FFF2-40B4-BE49-F238E27FC236}">
                <a16:creationId xmlns:a16="http://schemas.microsoft.com/office/drawing/2014/main" id="{9595EBA4-4EE2-6047-8FEB-9824317A4C44}"/>
              </a:ext>
            </a:extLst>
          </p:cNvPr>
          <p:cNvSpPr>
            <a:spLocks noGrp="1"/>
          </p:cNvSpPr>
          <p:nvPr>
            <p:ph type="body" sz="quarter" idx="16"/>
          </p:nvPr>
        </p:nvSpPr>
        <p:spPr>
          <a:xfrm>
            <a:off x="3438749" y="2579971"/>
            <a:ext cx="2705100" cy="592470"/>
          </a:xfrm>
        </p:spPr>
        <p:txBody>
          <a:bodyPr/>
          <a:lstStyle>
            <a:lvl1pPr marL="0" indent="0">
              <a:lnSpc>
                <a:spcPct val="100000"/>
              </a:lnSpc>
              <a:spcBef>
                <a:spcPts val="0"/>
              </a:spcBef>
              <a:spcAft>
                <a:spcPts val="300"/>
              </a:spcAft>
              <a:buNone/>
              <a:defRPr sz="1600" b="1">
                <a:solidFill>
                  <a:schemeClr val="bg1"/>
                </a:solidFill>
              </a:defRPr>
            </a:lvl1pPr>
            <a:lvl2pPr marL="0" indent="0">
              <a:lnSpc>
                <a:spcPct val="100000"/>
              </a:lnSpc>
              <a:spcBef>
                <a:spcPts val="0"/>
              </a:spcBef>
              <a:spcAft>
                <a:spcPts val="300"/>
              </a:spcAft>
              <a:buNone/>
              <a:defRPr sz="1600">
                <a:solidFill>
                  <a:schemeClr val="bg1"/>
                </a:solidFill>
              </a:defRPr>
            </a:lvl2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31E0F6E-66B1-2847-B905-8EB8A2CD1C33}"/>
              </a:ext>
            </a:extLst>
          </p:cNvPr>
          <p:cNvSpPr txBox="1"/>
          <p:nvPr userDrawn="1"/>
        </p:nvSpPr>
        <p:spPr>
          <a:xfrm>
            <a:off x="495300" y="6532197"/>
            <a:ext cx="4188646" cy="118872"/>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r>
              <a:rPr lang="en-US" dirty="0">
                <a:solidFill>
                  <a:schemeClr val="bg1">
                    <a:lumMod val="65000"/>
                  </a:schemeClr>
                </a:solidFill>
              </a:rPr>
              <a:t>© Forrester Research, Inc. All rights reserved.</a:t>
            </a:r>
          </a:p>
        </p:txBody>
      </p:sp>
      <p:pic>
        <p:nvPicPr>
          <p:cNvPr id="9" name="White tagline" descr="Tagline - Bold At Work">
            <a:extLst>
              <a:ext uri="{FF2B5EF4-FFF2-40B4-BE49-F238E27FC236}">
                <a16:creationId xmlns:a16="http://schemas.microsoft.com/office/drawing/2014/main" id="{46711358-7960-5345-B432-2682B67BFA93}"/>
              </a:ext>
            </a:extLst>
          </p:cNvPr>
          <p:cNvPicPr>
            <a:picLocks noChangeAspect="1"/>
          </p:cNvPicPr>
          <p:nvPr userDrawn="1"/>
        </p:nvPicPr>
        <p:blipFill rotWithShape="1">
          <a:blip r:embed="rId2">
            <a:alphaModFix amt="20000"/>
          </a:blip>
          <a:srcRect l="10000" r="24786" b="13947"/>
          <a:stretch/>
        </p:blipFill>
        <p:spPr>
          <a:xfrm>
            <a:off x="6522255" y="1243563"/>
            <a:ext cx="5669745" cy="5614438"/>
          </a:xfrm>
          <a:prstGeom prst="rect">
            <a:avLst/>
          </a:prstGeom>
        </p:spPr>
      </p:pic>
    </p:spTree>
    <p:extLst>
      <p:ext uri="{BB962C8B-B14F-4D97-AF65-F5344CB8AC3E}">
        <p14:creationId xmlns:p14="http://schemas.microsoft.com/office/powerpoint/2010/main" val="2081749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6_Totally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6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Blue">
    <p:bg>
      <p:bgPr>
        <a:solidFill>
          <a:schemeClr val="accent3"/>
        </a:solidFill>
        <a:effectLst/>
      </p:bgPr>
    </p:bg>
    <p:spTree>
      <p:nvGrpSpPr>
        <p:cNvPr id="1" name=""/>
        <p:cNvGrpSpPr/>
        <p:nvPr/>
      </p:nvGrpSpPr>
      <p:grpSpPr>
        <a:xfrm>
          <a:off x="0" y="0"/>
          <a:ext cx="0" cy="0"/>
          <a:chOff x="0" y="0"/>
          <a:chExt cx="0" cy="0"/>
        </a:xfrm>
      </p:grpSpPr>
      <p:grpSp>
        <p:nvGrpSpPr>
          <p:cNvPr id="9" name="Logo" descr="Forrester Logo">
            <a:extLst>
              <a:ext uri="{FF2B5EF4-FFF2-40B4-BE49-F238E27FC236}">
                <a16:creationId xmlns:a16="http://schemas.microsoft.com/office/drawing/2014/main" id="{91A7BCBA-7E53-1945-9AE0-F90632ADCCB7}"/>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D9736F70-1BB7-C045-9C3F-BC3BEEC088D5}"/>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58DE38F4-3BE1-A149-BAEE-FE99F5A1F5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18" name="Title 3">
            <a:extLst>
              <a:ext uri="{FF2B5EF4-FFF2-40B4-BE49-F238E27FC236}">
                <a16:creationId xmlns:a16="http://schemas.microsoft.com/office/drawing/2014/main" id="{1F582BCA-CFA2-FF4E-98F9-6CDD0ED8335A}"/>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19" name="Straight Connector 18">
            <a:extLst>
              <a:ext uri="{FF2B5EF4-FFF2-40B4-BE49-F238E27FC236}">
                <a16:creationId xmlns:a16="http://schemas.microsoft.com/office/drawing/2014/main" id="{46E5B15E-B92C-034A-A7BC-78DC3593C6C9}"/>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1B42F57F-0985-4942-BD0B-6375BC3A8D47}"/>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1" name="Text Placeholder 7">
            <a:extLst>
              <a:ext uri="{FF2B5EF4-FFF2-40B4-BE49-F238E27FC236}">
                <a16:creationId xmlns:a16="http://schemas.microsoft.com/office/drawing/2014/main" id="{C5715164-46D1-2D4C-AFAB-2970A1FDB9C9}"/>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7" name="Text Placeholder 5">
            <a:extLst>
              <a:ext uri="{FF2B5EF4-FFF2-40B4-BE49-F238E27FC236}">
                <a16:creationId xmlns:a16="http://schemas.microsoft.com/office/drawing/2014/main" id="{8ED72265-9F9E-2643-8DEC-7C85FFE7753B}"/>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
        <p:nvSpPr>
          <p:cNvPr id="12" name="Picture Placeholder 2">
            <a:extLst>
              <a:ext uri="{FF2B5EF4-FFF2-40B4-BE49-F238E27FC236}">
                <a16:creationId xmlns:a16="http://schemas.microsoft.com/office/drawing/2014/main" id="{4EE55167-6487-EA42-914A-2032AE6002D6}"/>
              </a:ext>
            </a:extLst>
          </p:cNvPr>
          <p:cNvSpPr>
            <a:spLocks noGrp="1"/>
          </p:cNvSpPr>
          <p:nvPr>
            <p:ph type="pic" sz="quarter" idx="11"/>
          </p:nvPr>
        </p:nvSpPr>
        <p:spPr>
          <a:xfrm>
            <a:off x="7089008" y="1463948"/>
            <a:ext cx="5102992" cy="5394045"/>
          </a:xfrm>
        </p:spPr>
        <p:txBody>
          <a:bodyPr/>
          <a:lstStyle/>
          <a:p>
            <a:r>
              <a:rPr lang="en-US"/>
              <a:t>Click icon to add picture</a:t>
            </a:r>
          </a:p>
        </p:txBody>
      </p:sp>
    </p:spTree>
    <p:extLst>
      <p:ext uri="{BB962C8B-B14F-4D97-AF65-F5344CB8AC3E}">
        <p14:creationId xmlns:p14="http://schemas.microsoft.com/office/powerpoint/2010/main" val="34494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Black">
    <p:bg>
      <p:bgPr>
        <a:solidFill>
          <a:schemeClr val="tx1"/>
        </a:solidFill>
        <a:effectLst/>
      </p:bgPr>
    </p:bg>
    <p:spTree>
      <p:nvGrpSpPr>
        <p:cNvPr id="1" name=""/>
        <p:cNvGrpSpPr/>
        <p:nvPr/>
      </p:nvGrpSpPr>
      <p:grpSpPr>
        <a:xfrm>
          <a:off x="0" y="0"/>
          <a:ext cx="0" cy="0"/>
          <a:chOff x="0" y="0"/>
          <a:chExt cx="0" cy="0"/>
        </a:xfrm>
      </p:grpSpPr>
      <p:grpSp>
        <p:nvGrpSpPr>
          <p:cNvPr id="10" name="Logo" descr="Forrester Logo">
            <a:extLst>
              <a:ext uri="{FF2B5EF4-FFF2-40B4-BE49-F238E27FC236}">
                <a16:creationId xmlns:a16="http://schemas.microsoft.com/office/drawing/2014/main" id="{AD780AF9-4364-304B-B3D4-D510902D62B7}"/>
              </a:ext>
            </a:extLst>
          </p:cNvPr>
          <p:cNvGrpSpPr>
            <a:grpSpLocks noChangeAspect="1"/>
          </p:cNvGrpSpPr>
          <p:nvPr userDrawn="1"/>
        </p:nvGrpSpPr>
        <p:grpSpPr>
          <a:xfrm>
            <a:off x="457200" y="0"/>
            <a:ext cx="2208498" cy="722376"/>
            <a:chOff x="540068" y="100145"/>
            <a:chExt cx="2285556" cy="747581"/>
          </a:xfrm>
        </p:grpSpPr>
        <p:sp>
          <p:nvSpPr>
            <p:cNvPr id="11" name="Rectangle 10">
              <a:extLst>
                <a:ext uri="{FF2B5EF4-FFF2-40B4-BE49-F238E27FC236}">
                  <a16:creationId xmlns:a16="http://schemas.microsoft.com/office/drawing/2014/main" id="{9904906F-DD5D-FF49-BDBF-2D3CF908D2AF}"/>
                </a:ext>
              </a:extLst>
            </p:cNvPr>
            <p:cNvSpPr/>
            <p:nvPr userDrawn="1"/>
          </p:nvSpPr>
          <p:spPr>
            <a:xfrm>
              <a:off x="540068" y="100145"/>
              <a:ext cx="2285556" cy="747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6" name="Graphic 15">
              <a:extLst>
                <a:ext uri="{FF2B5EF4-FFF2-40B4-BE49-F238E27FC236}">
                  <a16:creationId xmlns:a16="http://schemas.microsoft.com/office/drawing/2014/main" id="{F4B5320F-FBD6-AE4E-B082-B34897DE3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12" name="Title 3">
            <a:extLst>
              <a:ext uri="{FF2B5EF4-FFF2-40B4-BE49-F238E27FC236}">
                <a16:creationId xmlns:a16="http://schemas.microsoft.com/office/drawing/2014/main" id="{52D293F1-9C20-2B44-8CD3-456071D298E6}"/>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13" name="Straight Connector 12">
            <a:extLst>
              <a:ext uri="{FF2B5EF4-FFF2-40B4-BE49-F238E27FC236}">
                <a16:creationId xmlns:a16="http://schemas.microsoft.com/office/drawing/2014/main" id="{D61D411F-9580-5A4C-A15D-17FE0C8C9915}"/>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82917CB-EB8D-6D43-A057-9A42D1F818F3}"/>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5" name="Text Placeholder 7">
            <a:extLst>
              <a:ext uri="{FF2B5EF4-FFF2-40B4-BE49-F238E27FC236}">
                <a16:creationId xmlns:a16="http://schemas.microsoft.com/office/drawing/2014/main" id="{AD0386CB-ECBF-624C-B742-A0C807B564DA}"/>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17" name="Text Placeholder 5">
            <a:extLst>
              <a:ext uri="{FF2B5EF4-FFF2-40B4-BE49-F238E27FC236}">
                <a16:creationId xmlns:a16="http://schemas.microsoft.com/office/drawing/2014/main" id="{71FF9821-EF4A-7847-AD1F-4BE2C25043DC}"/>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sp>
        <p:nvSpPr>
          <p:cNvPr id="18" name="Picture Placeholder 2">
            <a:extLst>
              <a:ext uri="{FF2B5EF4-FFF2-40B4-BE49-F238E27FC236}">
                <a16:creationId xmlns:a16="http://schemas.microsoft.com/office/drawing/2014/main" id="{9410252C-17E6-4F41-8180-DC3D39D13636}"/>
              </a:ext>
            </a:extLst>
          </p:cNvPr>
          <p:cNvSpPr>
            <a:spLocks noGrp="1"/>
          </p:cNvSpPr>
          <p:nvPr>
            <p:ph type="pic" sz="quarter" idx="11"/>
          </p:nvPr>
        </p:nvSpPr>
        <p:spPr>
          <a:xfrm>
            <a:off x="7089008" y="1463948"/>
            <a:ext cx="5102992" cy="5394045"/>
          </a:xfrm>
        </p:spPr>
        <p:txBody>
          <a:bodyPr/>
          <a:lstStyle/>
          <a:p>
            <a:r>
              <a:rPr lang="en-US"/>
              <a:t>Click icon to add picture</a:t>
            </a:r>
          </a:p>
        </p:txBody>
      </p:sp>
    </p:spTree>
    <p:extLst>
      <p:ext uri="{BB962C8B-B14F-4D97-AF65-F5344CB8AC3E}">
        <p14:creationId xmlns:p14="http://schemas.microsoft.com/office/powerpoint/2010/main" val="7098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Green Tagline">
    <p:bg>
      <p:bgPr>
        <a:solidFill>
          <a:schemeClr val="accent1"/>
        </a:solidFill>
        <a:effectLst/>
      </p:bgPr>
    </p:bg>
    <p:spTree>
      <p:nvGrpSpPr>
        <p:cNvPr id="1" name=""/>
        <p:cNvGrpSpPr/>
        <p:nvPr/>
      </p:nvGrpSpPr>
      <p:grpSpPr>
        <a:xfrm>
          <a:off x="0" y="0"/>
          <a:ext cx="0" cy="0"/>
          <a:chOff x="0" y="0"/>
          <a:chExt cx="0" cy="0"/>
        </a:xfrm>
      </p:grpSpPr>
      <p:grpSp>
        <p:nvGrpSpPr>
          <p:cNvPr id="9" name="Logo" descr="Forrester Logo">
            <a:extLst>
              <a:ext uri="{FF2B5EF4-FFF2-40B4-BE49-F238E27FC236}">
                <a16:creationId xmlns:a16="http://schemas.microsoft.com/office/drawing/2014/main" id="{E7F0A82E-0769-9D4C-AD78-64F367B0A0A6}"/>
              </a:ext>
            </a:extLst>
          </p:cNvPr>
          <p:cNvGrpSpPr>
            <a:grpSpLocks noChangeAspect="1"/>
          </p:cNvGrpSpPr>
          <p:nvPr userDrawn="1"/>
        </p:nvGrpSpPr>
        <p:grpSpPr>
          <a:xfrm>
            <a:off x="457200" y="0"/>
            <a:ext cx="2208498" cy="722376"/>
            <a:chOff x="540068" y="100145"/>
            <a:chExt cx="2285556" cy="747581"/>
          </a:xfrm>
        </p:grpSpPr>
        <p:sp>
          <p:nvSpPr>
            <p:cNvPr id="10" name="Rectangle 9">
              <a:extLst>
                <a:ext uri="{FF2B5EF4-FFF2-40B4-BE49-F238E27FC236}">
                  <a16:creationId xmlns:a16="http://schemas.microsoft.com/office/drawing/2014/main" id="{3F94C6C5-DEB3-3E46-9D99-63E83EDAB8E7}"/>
                </a:ext>
              </a:extLst>
            </p:cNvPr>
            <p:cNvSpPr/>
            <p:nvPr userDrawn="1"/>
          </p:nvSpPr>
          <p:spPr>
            <a:xfrm>
              <a:off x="540068" y="100145"/>
              <a:ext cx="2285556" cy="74758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000000"/>
                </a:solidFill>
              </a:endParaRPr>
            </a:p>
          </p:txBody>
        </p:sp>
        <p:pic>
          <p:nvPicPr>
            <p:cNvPr id="11" name="Graphic 10">
              <a:extLst>
                <a:ext uri="{FF2B5EF4-FFF2-40B4-BE49-F238E27FC236}">
                  <a16:creationId xmlns:a16="http://schemas.microsoft.com/office/drawing/2014/main" id="{D2EF2F34-A29C-CB44-B9E4-458DD5B90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93" y="334820"/>
              <a:ext cx="1573530" cy="250549"/>
            </a:xfrm>
            <a:prstGeom prst="rect">
              <a:avLst/>
            </a:prstGeom>
          </p:spPr>
        </p:pic>
      </p:grpSp>
      <p:sp>
        <p:nvSpPr>
          <p:cNvPr id="26" name="Title 3">
            <a:extLst>
              <a:ext uri="{FF2B5EF4-FFF2-40B4-BE49-F238E27FC236}">
                <a16:creationId xmlns:a16="http://schemas.microsoft.com/office/drawing/2014/main" id="{E01B472D-E30C-6948-99F9-F6C467E2B2E3}"/>
              </a:ext>
            </a:extLst>
          </p:cNvPr>
          <p:cNvSpPr>
            <a:spLocks noGrp="1"/>
          </p:cNvSpPr>
          <p:nvPr>
            <p:ph type="title" hasCustomPrompt="1"/>
          </p:nvPr>
        </p:nvSpPr>
        <p:spPr>
          <a:xfrm>
            <a:off x="457200" y="2554068"/>
            <a:ext cx="6400800" cy="646331"/>
          </a:xfrm>
        </p:spPr>
        <p:txBody>
          <a:bodyPr wrap="square" tIns="45720" rIns="91440" bIns="45720" anchor="b">
            <a:spAutoFit/>
          </a:bodyPr>
          <a:lstStyle>
            <a:lvl1pPr>
              <a:defRPr sz="3600">
                <a:solidFill>
                  <a:srgbClr val="FFFFFF"/>
                </a:solidFill>
              </a:defRPr>
            </a:lvl1pPr>
          </a:lstStyle>
          <a:p>
            <a:r>
              <a:rPr lang="en-US" dirty="0"/>
              <a:t>Click to add a title</a:t>
            </a:r>
          </a:p>
        </p:txBody>
      </p:sp>
      <p:cxnSp>
        <p:nvCxnSpPr>
          <p:cNvPr id="27" name="Straight Connector 26">
            <a:extLst>
              <a:ext uri="{FF2B5EF4-FFF2-40B4-BE49-F238E27FC236}">
                <a16:creationId xmlns:a16="http://schemas.microsoft.com/office/drawing/2014/main" id="{A0CDF3E4-C7D1-A945-AB89-BA3B6D167641}"/>
              </a:ext>
            </a:extLst>
          </p:cNvPr>
          <p:cNvCxnSpPr>
            <a:cxnSpLocks/>
          </p:cNvCxnSpPr>
          <p:nvPr userDrawn="1"/>
        </p:nvCxnSpPr>
        <p:spPr>
          <a:xfrm>
            <a:off x="457200" y="3429000"/>
            <a:ext cx="1019735" cy="0"/>
          </a:xfrm>
          <a:prstGeom prst="line">
            <a:avLst/>
          </a:prstGeom>
          <a:ln w="28575" cap="flat">
            <a:solidFill>
              <a:srgbClr val="FFFFFF"/>
            </a:solidFill>
            <a:miter lim="800000"/>
            <a:headEnd w="lg" len="lg"/>
            <a:tailEnd type="none"/>
          </a:ln>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F992A285-1EF8-0841-91DD-8B56A57D900B}"/>
              </a:ext>
            </a:extLst>
          </p:cNvPr>
          <p:cNvSpPr>
            <a:spLocks noGrp="1"/>
          </p:cNvSpPr>
          <p:nvPr>
            <p:ph type="body" sz="quarter" idx="10" hasCustomPrompt="1"/>
          </p:nvPr>
        </p:nvSpPr>
        <p:spPr bwMode="gray">
          <a:xfrm>
            <a:off x="456921"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9" name="Text Placeholder 7">
            <a:extLst>
              <a:ext uri="{FF2B5EF4-FFF2-40B4-BE49-F238E27FC236}">
                <a16:creationId xmlns:a16="http://schemas.microsoft.com/office/drawing/2014/main" id="{88A5C4E9-8A07-DF4C-9DF4-5887F14358CE}"/>
              </a:ext>
            </a:extLst>
          </p:cNvPr>
          <p:cNvSpPr>
            <a:spLocks noGrp="1"/>
          </p:cNvSpPr>
          <p:nvPr>
            <p:ph type="body" sz="quarter" idx="15" hasCustomPrompt="1"/>
          </p:nvPr>
        </p:nvSpPr>
        <p:spPr bwMode="gray">
          <a:xfrm>
            <a:off x="3393029" y="3638281"/>
            <a:ext cx="2705100" cy="592470"/>
          </a:xfrm>
        </p:spPr>
        <p:txBody>
          <a:bodyPr>
            <a:spAutoFit/>
          </a:bodyPr>
          <a:lstStyle>
            <a:lvl1pPr marL="0" indent="0">
              <a:lnSpc>
                <a:spcPct val="100000"/>
              </a:lnSpc>
              <a:spcBef>
                <a:spcPts val="0"/>
              </a:spcBef>
              <a:spcAft>
                <a:spcPts val="300"/>
              </a:spcAft>
              <a:buFont typeface="Microsoft Sans Serif" panose="020B0604020202020204" pitchFamily="34" charset="0"/>
              <a:buChar char="​"/>
              <a:defRPr sz="1600" b="1" i="0" spc="30" baseline="0">
                <a:solidFill>
                  <a:srgbClr val="FFFFFF"/>
                </a:solidFill>
                <a:latin typeface="+mn-lt"/>
              </a:defRPr>
            </a:lvl1pPr>
            <a:lvl2pPr marL="0" indent="0">
              <a:lnSpc>
                <a:spcPct val="100000"/>
              </a:lnSpc>
              <a:spcBef>
                <a:spcPts val="0"/>
              </a:spcBef>
              <a:spcAft>
                <a:spcPts val="300"/>
              </a:spcAft>
              <a:buFont typeface="Microsoft Sans Serif" panose="020B0604020202020204" pitchFamily="34" charset="0"/>
              <a:buNone/>
              <a:defRPr sz="1400">
                <a:solidFill>
                  <a:srgbClr val="FFFFFF"/>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p:txBody>
      </p:sp>
      <p:sp>
        <p:nvSpPr>
          <p:cNvPr id="25" name="Text Placeholder 5">
            <a:extLst>
              <a:ext uri="{FF2B5EF4-FFF2-40B4-BE49-F238E27FC236}">
                <a16:creationId xmlns:a16="http://schemas.microsoft.com/office/drawing/2014/main" id="{E2443A2A-54C3-2449-BC0A-6077B3B13C28}"/>
              </a:ext>
            </a:extLst>
          </p:cNvPr>
          <p:cNvSpPr>
            <a:spLocks noGrp="1"/>
          </p:cNvSpPr>
          <p:nvPr>
            <p:ph type="body" sz="quarter" idx="13" hasCustomPrompt="1"/>
          </p:nvPr>
        </p:nvSpPr>
        <p:spPr bwMode="gray">
          <a:xfrm>
            <a:off x="495300" y="6159000"/>
            <a:ext cx="5867094" cy="229418"/>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Webinar Name and or Date</a:t>
            </a:r>
          </a:p>
        </p:txBody>
      </p:sp>
      <p:pic>
        <p:nvPicPr>
          <p:cNvPr id="13" name="Tagline-outline" descr="Tagline - Bold At Work">
            <a:extLst>
              <a:ext uri="{FF2B5EF4-FFF2-40B4-BE49-F238E27FC236}">
                <a16:creationId xmlns:a16="http://schemas.microsoft.com/office/drawing/2014/main" id="{F8058345-CF7F-FE43-B102-229EB2FEF494}"/>
              </a:ext>
            </a:extLst>
          </p:cNvPr>
          <p:cNvPicPr>
            <a:picLocks noChangeAspect="1"/>
          </p:cNvPicPr>
          <p:nvPr userDrawn="1"/>
        </p:nvPicPr>
        <p:blipFill>
          <a:blip r:embed="rId4"/>
          <a:stretch>
            <a:fillRect/>
          </a:stretch>
        </p:blipFill>
        <p:spPr>
          <a:xfrm>
            <a:off x="6129340" y="1698898"/>
            <a:ext cx="6267095" cy="4614794"/>
          </a:xfrm>
          <a:prstGeom prst="rect">
            <a:avLst/>
          </a:prstGeom>
        </p:spPr>
      </p:pic>
    </p:spTree>
    <p:extLst>
      <p:ext uri="{BB962C8B-B14F-4D97-AF65-F5344CB8AC3E}">
        <p14:creationId xmlns:p14="http://schemas.microsoft.com/office/powerpoint/2010/main" val="410492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17417"/>
            <a:ext cx="11187112" cy="678783"/>
          </a:xfrm>
          <a:prstGeom prst="rect">
            <a:avLst/>
          </a:prstGeom>
        </p:spPr>
        <p:txBody>
          <a:bodyPr vert="horz" wrap="square" lIns="0" tIns="0" rIns="0" bIns="0" rtlCol="0" anchor="t">
            <a:noAutofit/>
          </a:bodyPr>
          <a:lstStyle/>
          <a:p>
            <a:r>
              <a:rPr lang="en-US"/>
              <a:t>Click to edit Master title style</a:t>
            </a:r>
            <a:endParaRPr lang="en-US" dirty="0"/>
          </a:p>
        </p:txBody>
      </p:sp>
      <p:sp>
        <p:nvSpPr>
          <p:cNvPr id="12" name="Text Placeholder 11"/>
          <p:cNvSpPr>
            <a:spLocks noGrp="1"/>
          </p:cNvSpPr>
          <p:nvPr>
            <p:ph type="body" idx="1"/>
          </p:nvPr>
        </p:nvSpPr>
        <p:spPr>
          <a:xfrm>
            <a:off x="495300" y="1719072"/>
            <a:ext cx="11190732" cy="457089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642F3D09-634E-4499-A4F2-DBA81B1F0B55}"/>
              </a:ext>
            </a:extLst>
          </p:cNvPr>
          <p:cNvSpPr>
            <a:spLocks noGrp="1"/>
          </p:cNvSpPr>
          <p:nvPr>
            <p:ph type="ftr" sz="quarter" idx="3"/>
          </p:nvPr>
        </p:nvSpPr>
        <p:spPr>
          <a:xfrm>
            <a:off x="495299" y="6359156"/>
            <a:ext cx="11187112" cy="116955"/>
          </a:xfrm>
          <a:prstGeom prst="rect">
            <a:avLst/>
          </a:prstGeom>
        </p:spPr>
        <p:txBody>
          <a:bodyPr vert="horz" wrap="square" lIns="0" tIns="0" rIns="0" bIns="0" rtlCol="0" anchor="b">
            <a:spAutoFit/>
          </a:bodyPr>
          <a:lstStyle>
            <a:lvl1pPr>
              <a:defRPr lang="en-US" sz="800" baseline="0">
                <a:solidFill>
                  <a:schemeClr val="bg1">
                    <a:lumMod val="65000"/>
                  </a:schemeClr>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98" name="TextBox 97"/>
          <p:cNvSpPr txBox="1"/>
          <p:nvPr userDrawn="1"/>
        </p:nvSpPr>
        <p:spPr>
          <a:xfrm>
            <a:off x="11571666" y="6513318"/>
            <a:ext cx="125034" cy="138756"/>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mn-lt"/>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690409294"/>
      </p:ext>
    </p:extLst>
  </p:cSld>
  <p:clrMap bg1="lt1" tx1="dk1" bg2="lt2" tx2="dk2" accent1="accent1" accent2="accent2" accent3="accent3" accent4="accent4" accent5="accent5" accent6="accent6" hlink="hlink" folHlink="folHlink"/>
  <p:sldLayoutIdLst>
    <p:sldLayoutId id="2147484273" r:id="rId1"/>
    <p:sldLayoutId id="2147484186" r:id="rId2"/>
    <p:sldLayoutId id="2147484278" r:id="rId3"/>
    <p:sldLayoutId id="2147484279" r:id="rId4"/>
    <p:sldLayoutId id="2147484228" r:id="rId5"/>
    <p:sldLayoutId id="2147484227" r:id="rId6"/>
    <p:sldLayoutId id="2147484246" r:id="rId7"/>
    <p:sldLayoutId id="2147484225" r:id="rId8"/>
    <p:sldLayoutId id="2147484251" r:id="rId9"/>
    <p:sldLayoutId id="2147484275" r:id="rId10"/>
    <p:sldLayoutId id="2147484277" r:id="rId11"/>
    <p:sldLayoutId id="2147484249" r:id="rId12"/>
    <p:sldLayoutId id="2147484247" r:id="rId13"/>
    <p:sldLayoutId id="2147484224" r:id="rId14"/>
    <p:sldLayoutId id="2147484265" r:id="rId15"/>
    <p:sldLayoutId id="2147484223" r:id="rId16"/>
    <p:sldLayoutId id="2147484267" r:id="rId17"/>
    <p:sldLayoutId id="2147484166" r:id="rId18"/>
    <p:sldLayoutId id="2147484194" r:id="rId19"/>
    <p:sldLayoutId id="2147484167" r:id="rId20"/>
    <p:sldLayoutId id="2147484193" r:id="rId21"/>
    <p:sldLayoutId id="2147484276" r:id="rId22"/>
    <p:sldLayoutId id="2147484238" r:id="rId23"/>
    <p:sldLayoutId id="2147484237" r:id="rId24"/>
    <p:sldLayoutId id="2147484236" r:id="rId25"/>
    <p:sldLayoutId id="2147484235" r:id="rId26"/>
    <p:sldLayoutId id="2147484214" r:id="rId27"/>
    <p:sldLayoutId id="2147484175" r:id="rId28"/>
    <p:sldLayoutId id="2147484239" r:id="rId29"/>
    <p:sldLayoutId id="2147484240" r:id="rId30"/>
    <p:sldLayoutId id="2147484257" r:id="rId31"/>
    <p:sldLayoutId id="2147484258" r:id="rId32"/>
    <p:sldLayoutId id="2147484174" r:id="rId33"/>
    <p:sldLayoutId id="2147484207" r:id="rId34"/>
    <p:sldLayoutId id="2147484208" r:id="rId35"/>
    <p:sldLayoutId id="2147484241" r:id="rId36"/>
    <p:sldLayoutId id="2147484242" r:id="rId37"/>
    <p:sldLayoutId id="2147484191" r:id="rId38"/>
    <p:sldLayoutId id="2147484190" r:id="rId39"/>
    <p:sldLayoutId id="2147484192" r:id="rId40"/>
    <p:sldLayoutId id="2147484184" r:id="rId41"/>
    <p:sldLayoutId id="2147484185" r:id="rId42"/>
    <p:sldLayoutId id="2147484195" r:id="rId43"/>
    <p:sldLayoutId id="2147484210" r:id="rId44"/>
    <p:sldLayoutId id="2147484182" r:id="rId45"/>
    <p:sldLayoutId id="2147484211" r:id="rId46"/>
    <p:sldLayoutId id="2147484212" r:id="rId47"/>
    <p:sldLayoutId id="2147484187" r:id="rId48"/>
    <p:sldLayoutId id="2147484254" r:id="rId49"/>
    <p:sldLayoutId id="2147484255" r:id="rId50"/>
    <p:sldLayoutId id="2147484179" r:id="rId51"/>
    <p:sldLayoutId id="2147484272" r:id="rId52"/>
    <p:sldLayoutId id="2147484198" r:id="rId53"/>
    <p:sldLayoutId id="2147484199" r:id="rId54"/>
    <p:sldLayoutId id="2147484200" r:id="rId55"/>
    <p:sldLayoutId id="2147484201" r:id="rId56"/>
    <p:sldLayoutId id="2147484271" r:id="rId57"/>
    <p:sldLayoutId id="2147484244" r:id="rId58"/>
    <p:sldLayoutId id="2147484245" r:id="rId59"/>
    <p:sldLayoutId id="2147484266" r:id="rId60"/>
    <p:sldLayoutId id="2147484263" r:id="rId61"/>
    <p:sldLayoutId id="2147484203" r:id="rId62"/>
    <p:sldLayoutId id="2147484243" r:id="rId63"/>
    <p:sldLayoutId id="2147484202" r:id="rId64"/>
    <p:sldLayoutId id="2147484261" r:id="rId65"/>
    <p:sldLayoutId id="2147484260" r:id="rId66"/>
    <p:sldLayoutId id="2147484280"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200" kern="1200" baseline="0">
          <a:solidFill>
            <a:schemeClr val="tx1"/>
          </a:solidFill>
          <a:latin typeface="+mj-lt"/>
          <a:ea typeface="+mj-ea"/>
          <a:cs typeface="+mj-cs"/>
        </a:defRPr>
      </a:lvl1pPr>
    </p:titleStyle>
    <p:bodyStyle>
      <a:lvl1pPr marL="173038" indent="-173038" algn="l" defTabSz="914400" rtl="0" eaLnBrk="1" latinLnBrk="0" hangingPunct="1">
        <a:lnSpc>
          <a:spcPct val="107000"/>
        </a:lnSpc>
        <a:spcBef>
          <a:spcPts val="1200"/>
        </a:spcBef>
        <a:buClr>
          <a:schemeClr val="tx1"/>
        </a:buClr>
        <a:buFont typeface="Arial" panose="020B0604020202020204" pitchFamily="34" charset="0"/>
        <a:buChar char="•"/>
        <a:defRPr sz="2100" kern="1200" baseline="0">
          <a:solidFill>
            <a:schemeClr val="tx1"/>
          </a:solidFill>
          <a:latin typeface="+mn-lt"/>
          <a:ea typeface="+mn-ea"/>
          <a:cs typeface="+mn-cs"/>
        </a:defRPr>
      </a:lvl1pPr>
      <a:lvl2pPr marL="457200" indent="-173038" algn="l" defTabSz="914400" rtl="0" eaLnBrk="1" latinLnBrk="0" hangingPunct="1">
        <a:lnSpc>
          <a:spcPct val="107000"/>
        </a:lnSpc>
        <a:spcBef>
          <a:spcPts val="0"/>
        </a:spcBef>
        <a:buClr>
          <a:schemeClr val="tx1"/>
        </a:buClr>
        <a:buFont typeface="Microsoft Sans Serif" panose="020B0604020202020204" pitchFamily="34" charset="0"/>
        <a:buChar char="̶"/>
        <a:defRPr sz="2100" kern="1200" baseline="0">
          <a:solidFill>
            <a:schemeClr val="tx1"/>
          </a:solidFill>
          <a:latin typeface="+mn-lt"/>
          <a:ea typeface="+mn-ea"/>
          <a:cs typeface="+mn-cs"/>
        </a:defRPr>
      </a:lvl2pPr>
      <a:lvl3pPr marL="630238" indent="-173038" algn="l" defTabSz="914400" rtl="0" eaLnBrk="1" latinLnBrk="0" hangingPunct="1">
        <a:lnSpc>
          <a:spcPct val="100000"/>
        </a:lnSpc>
        <a:spcBef>
          <a:spcPts val="0"/>
        </a:spcBef>
        <a:buClr>
          <a:schemeClr val="tx1">
            <a:lumMod val="85000"/>
            <a:lumOff val="15000"/>
          </a:schemeClr>
        </a:buClr>
        <a:buFontTx/>
        <a:buChar char="◦"/>
        <a:defRPr lang="en-US" sz="1800" kern="1200" dirty="0" smtClean="0">
          <a:solidFill>
            <a:schemeClr val="tx1"/>
          </a:solidFill>
          <a:latin typeface="+mn-lt"/>
          <a:ea typeface="+mn-ea"/>
          <a:cs typeface="+mn-cs"/>
        </a:defRPr>
      </a:lvl3pPr>
      <a:lvl4pPr marL="858838" indent="-173038" algn="l" defTabSz="914400" rtl="0" eaLnBrk="1" latinLnBrk="0" hangingPunct="1">
        <a:lnSpc>
          <a:spcPct val="100000"/>
        </a:lnSpc>
        <a:spcBef>
          <a:spcPts val="0"/>
        </a:spcBef>
        <a:buClr>
          <a:schemeClr val="tx1">
            <a:lumMod val="85000"/>
            <a:lumOff val="15000"/>
          </a:schemeClr>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8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4000"/>
        </a:lnSpc>
        <a:spcBef>
          <a:spcPts val="0"/>
        </a:spcBef>
        <a:buFont typeface="Microsoft Sans Serif" panose="020B0604020202020204" pitchFamily="34" charset="0"/>
        <a:buChar char="​"/>
        <a:defRPr sz="24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2100" kern="1200" baseline="0">
          <a:solidFill>
            <a:schemeClr val="tx1"/>
          </a:solidFill>
          <a:latin typeface="+mn-lt"/>
          <a:ea typeface="+mn-ea"/>
          <a:cs typeface="+mn-cs"/>
        </a:defRPr>
      </a:lvl7pPr>
      <a:lvl8pPr marL="0" indent="0" algn="l" defTabSz="914400" rtl="0" eaLnBrk="1" latinLnBrk="0" hangingPunct="1">
        <a:lnSpc>
          <a:spcPct val="86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4000"/>
        </a:lnSpc>
        <a:spcBef>
          <a:spcPts val="1800"/>
        </a:spcBef>
        <a:buFont typeface="Microsoft Sans Serif" panose="020B0604020202020204" pitchFamily="34" charset="0"/>
        <a:buChar char="​"/>
        <a:defRPr sz="6800"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6" userDrawn="1">
          <p15:clr>
            <a:srgbClr val="F26B43"/>
          </p15:clr>
        </p15:guide>
        <p15:guide id="3" orient="horz" pos="1077" userDrawn="1">
          <p15:clr>
            <a:srgbClr val="F26B43"/>
          </p15:clr>
        </p15:guide>
        <p15:guide id="4" orient="horz" pos="257" userDrawn="1">
          <p15:clr>
            <a:srgbClr val="F26B43"/>
          </p15:clr>
        </p15:guide>
        <p15:guide id="6" pos="7360" userDrawn="1">
          <p15:clr>
            <a:srgbClr val="F26B43"/>
          </p15:clr>
        </p15:guide>
        <p15:guide id="9" pos="3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BD827D9-FCA6-4842-AB17-C3657F64E64B}"/>
              </a:ext>
            </a:extLst>
          </p:cNvPr>
          <p:cNvSpPr>
            <a:spLocks noGrp="1"/>
          </p:cNvSpPr>
          <p:nvPr>
            <p:ph type="title"/>
          </p:nvPr>
        </p:nvSpPr>
        <p:spPr/>
        <p:txBody>
          <a:bodyPr/>
          <a:lstStyle/>
          <a:p>
            <a:r>
              <a:rPr lang="en-US" dirty="0"/>
              <a:t>Outlook for Holiday 2024</a:t>
            </a:r>
          </a:p>
        </p:txBody>
      </p:sp>
      <p:sp>
        <p:nvSpPr>
          <p:cNvPr id="3" name="Text Placeholder 2">
            <a:extLst>
              <a:ext uri="{FF2B5EF4-FFF2-40B4-BE49-F238E27FC236}">
                <a16:creationId xmlns:a16="http://schemas.microsoft.com/office/drawing/2014/main" id="{C95D1D67-9A59-4015-9EA3-36CEFE361D74}"/>
              </a:ext>
            </a:extLst>
          </p:cNvPr>
          <p:cNvSpPr>
            <a:spLocks noGrp="1"/>
          </p:cNvSpPr>
          <p:nvPr>
            <p:ph type="body" sz="quarter" idx="13"/>
          </p:nvPr>
        </p:nvSpPr>
        <p:spPr/>
        <p:txBody>
          <a:bodyPr/>
          <a:lstStyle/>
          <a:p>
            <a:r>
              <a:rPr lang="en-US" dirty="0"/>
              <a:t>July 2024</a:t>
            </a:r>
          </a:p>
        </p:txBody>
      </p:sp>
    </p:spTree>
    <p:extLst>
      <p:ext uri="{BB962C8B-B14F-4D97-AF65-F5344CB8AC3E}">
        <p14:creationId xmlns:p14="http://schemas.microsoft.com/office/powerpoint/2010/main" val="22074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BCF5B6-0668-0AAB-C940-0B78AEBF7BAB}"/>
              </a:ext>
            </a:extLst>
          </p:cNvPr>
          <p:cNvSpPr/>
          <p:nvPr/>
        </p:nvSpPr>
        <p:spPr>
          <a:xfrm>
            <a:off x="-24670" y="0"/>
            <a:ext cx="12216670" cy="790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67EF5-E60C-A9EB-1ED2-052A56308D74}"/>
              </a:ext>
            </a:extLst>
          </p:cNvPr>
          <p:cNvSpPr>
            <a:spLocks noGrp="1"/>
          </p:cNvSpPr>
          <p:nvPr>
            <p:ph type="title"/>
          </p:nvPr>
        </p:nvSpPr>
        <p:spPr/>
        <p:txBody>
          <a:bodyPr/>
          <a:lstStyle/>
          <a:p>
            <a:r>
              <a:rPr lang="en-US" dirty="0">
                <a:solidFill>
                  <a:schemeClr val="bg1"/>
                </a:solidFill>
              </a:rPr>
              <a:t>But margins are expected to be mostly the same</a:t>
            </a:r>
          </a:p>
        </p:txBody>
      </p:sp>
      <p:sp>
        <p:nvSpPr>
          <p:cNvPr id="3" name="TextBox 2">
            <a:extLst>
              <a:ext uri="{FF2B5EF4-FFF2-40B4-BE49-F238E27FC236}">
                <a16:creationId xmlns:a16="http://schemas.microsoft.com/office/drawing/2014/main" id="{D5E33BF0-9C5D-E2BB-C748-E42AA107AF3D}"/>
              </a:ext>
            </a:extLst>
          </p:cNvPr>
          <p:cNvSpPr txBox="1"/>
          <p:nvPr/>
        </p:nvSpPr>
        <p:spPr>
          <a:xfrm>
            <a:off x="1123121" y="1232452"/>
            <a:ext cx="9790044" cy="492443"/>
          </a:xfrm>
          <a:prstGeom prst="rect">
            <a:avLst/>
          </a:prstGeom>
          <a:noFill/>
          <a:ln>
            <a:noFill/>
          </a:ln>
        </p:spPr>
        <p:txBody>
          <a:bodyPr wrap="square" lIns="0" tIns="0" rIns="0" bIns="0" rtlCol="0">
            <a:spAutoFit/>
          </a:bodyPr>
          <a:lstStyle/>
          <a:p>
            <a:pPr algn="ctr"/>
            <a:r>
              <a:rPr lang="en-US" sz="1600" b="0" i="0" dirty="0">
                <a:solidFill>
                  <a:srgbClr val="333E48"/>
                </a:solidFill>
                <a:effectLst/>
              </a:rPr>
              <a:t>How do you expect your margins to change in 2024 compared to 2023 (due to inflation, consumer confidence, promotional activity, etc.)?</a:t>
            </a:r>
          </a:p>
        </p:txBody>
      </p:sp>
      <p:graphicFrame>
        <p:nvGraphicFramePr>
          <p:cNvPr id="9" name="Chart 8">
            <a:extLst>
              <a:ext uri="{FF2B5EF4-FFF2-40B4-BE49-F238E27FC236}">
                <a16:creationId xmlns:a16="http://schemas.microsoft.com/office/drawing/2014/main" id="{B2108A5A-3F4C-40B0-5ECA-B2998A8D8FC6}"/>
              </a:ext>
            </a:extLst>
          </p:cNvPr>
          <p:cNvGraphicFramePr/>
          <p:nvPr>
            <p:extLst>
              <p:ext uri="{D42A27DB-BD31-4B8C-83A1-F6EECF244321}">
                <p14:modId xmlns:p14="http://schemas.microsoft.com/office/powerpoint/2010/main" val="1663824044"/>
              </p:ext>
            </p:extLst>
          </p:nvPr>
        </p:nvGraphicFramePr>
        <p:xfrm>
          <a:off x="1954143" y="1882544"/>
          <a:ext cx="8128000"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10" name="Right Bracket 9">
            <a:extLst>
              <a:ext uri="{FF2B5EF4-FFF2-40B4-BE49-F238E27FC236}">
                <a16:creationId xmlns:a16="http://schemas.microsoft.com/office/drawing/2014/main" id="{D73117A8-9C2C-93FD-E7A8-CD5D10925969}"/>
              </a:ext>
            </a:extLst>
          </p:cNvPr>
          <p:cNvSpPr/>
          <p:nvPr/>
        </p:nvSpPr>
        <p:spPr>
          <a:xfrm>
            <a:off x="10082143" y="2166730"/>
            <a:ext cx="45719" cy="855619"/>
          </a:xfrm>
          <a:prstGeom prst="rightBracket">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ket 10">
            <a:extLst>
              <a:ext uri="{FF2B5EF4-FFF2-40B4-BE49-F238E27FC236}">
                <a16:creationId xmlns:a16="http://schemas.microsoft.com/office/drawing/2014/main" id="{E12C3CF0-A6B8-D0A6-4955-98406F1E7D75}"/>
              </a:ext>
            </a:extLst>
          </p:cNvPr>
          <p:cNvSpPr/>
          <p:nvPr/>
        </p:nvSpPr>
        <p:spPr>
          <a:xfrm>
            <a:off x="10072423" y="4465982"/>
            <a:ext cx="45719" cy="855619"/>
          </a:xfrm>
          <a:prstGeom prst="rightBracket">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C20465D-DED0-31E2-CBB8-CDB67564DD02}"/>
              </a:ext>
            </a:extLst>
          </p:cNvPr>
          <p:cNvSpPr txBox="1"/>
          <p:nvPr/>
        </p:nvSpPr>
        <p:spPr>
          <a:xfrm>
            <a:off x="11002617" y="2594539"/>
            <a:ext cx="410369"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28%</a:t>
            </a:r>
          </a:p>
        </p:txBody>
      </p:sp>
      <p:sp>
        <p:nvSpPr>
          <p:cNvPr id="14" name="TextBox 13">
            <a:extLst>
              <a:ext uri="{FF2B5EF4-FFF2-40B4-BE49-F238E27FC236}">
                <a16:creationId xmlns:a16="http://schemas.microsoft.com/office/drawing/2014/main" id="{5FDFD511-0A12-2F0B-3C23-C0925CF3E1BB}"/>
              </a:ext>
            </a:extLst>
          </p:cNvPr>
          <p:cNvSpPr txBox="1"/>
          <p:nvPr/>
        </p:nvSpPr>
        <p:spPr>
          <a:xfrm>
            <a:off x="11002616" y="4893791"/>
            <a:ext cx="410369"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30%</a:t>
            </a:r>
          </a:p>
        </p:txBody>
      </p:sp>
      <p:sp>
        <p:nvSpPr>
          <p:cNvPr id="6" name="TextBox 5">
            <a:extLst>
              <a:ext uri="{FF2B5EF4-FFF2-40B4-BE49-F238E27FC236}">
                <a16:creationId xmlns:a16="http://schemas.microsoft.com/office/drawing/2014/main" id="{A71E9E6B-2FF4-4ECA-D2BD-3B322C36CF82}"/>
              </a:ext>
            </a:extLst>
          </p:cNvPr>
          <p:cNvSpPr txBox="1"/>
          <p:nvPr/>
        </p:nvSpPr>
        <p:spPr>
          <a:xfrm>
            <a:off x="6071330" y="6464418"/>
            <a:ext cx="4222310"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195099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6238DB-EEFB-D319-7F25-888EA6D7C3BB}"/>
              </a:ext>
            </a:extLst>
          </p:cNvPr>
          <p:cNvSpPr/>
          <p:nvPr/>
        </p:nvSpPr>
        <p:spPr>
          <a:xfrm>
            <a:off x="-24670" y="0"/>
            <a:ext cx="12216670" cy="8982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24E949-8EC2-73E7-33E2-ADC69F4AEE03}"/>
              </a:ext>
            </a:extLst>
          </p:cNvPr>
          <p:cNvSpPr>
            <a:spLocks noGrp="1"/>
          </p:cNvSpPr>
          <p:nvPr>
            <p:ph type="title"/>
          </p:nvPr>
        </p:nvSpPr>
        <p:spPr/>
        <p:txBody>
          <a:bodyPr/>
          <a:lstStyle/>
          <a:p>
            <a:r>
              <a:rPr lang="en-US" dirty="0">
                <a:solidFill>
                  <a:schemeClr val="bg1"/>
                </a:solidFill>
              </a:rPr>
              <a:t>The biggest concern is consumer sentiment</a:t>
            </a:r>
          </a:p>
        </p:txBody>
      </p:sp>
      <p:graphicFrame>
        <p:nvGraphicFramePr>
          <p:cNvPr id="3" name="Chart 2">
            <a:extLst>
              <a:ext uri="{FF2B5EF4-FFF2-40B4-BE49-F238E27FC236}">
                <a16:creationId xmlns:a16="http://schemas.microsoft.com/office/drawing/2014/main" id="{F9A4413C-314B-8F8E-7735-22613053E75C}"/>
              </a:ext>
            </a:extLst>
          </p:cNvPr>
          <p:cNvGraphicFramePr/>
          <p:nvPr>
            <p:extLst>
              <p:ext uri="{D42A27DB-BD31-4B8C-83A1-F6EECF244321}">
                <p14:modId xmlns:p14="http://schemas.microsoft.com/office/powerpoint/2010/main" val="675830647"/>
              </p:ext>
            </p:extLst>
          </p:nvPr>
        </p:nvGraphicFramePr>
        <p:xfrm>
          <a:off x="1222514" y="1882544"/>
          <a:ext cx="9452112"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4CCEC6B-E88F-1FA8-B130-EE99ADE460BD}"/>
              </a:ext>
            </a:extLst>
          </p:cNvPr>
          <p:cNvSpPr txBox="1"/>
          <p:nvPr/>
        </p:nvSpPr>
        <p:spPr>
          <a:xfrm>
            <a:off x="2387373" y="1341783"/>
            <a:ext cx="7902804" cy="621709"/>
          </a:xfrm>
          <a:prstGeom prst="rect">
            <a:avLst/>
          </a:prstGeom>
          <a:noFill/>
          <a:ln>
            <a:noFill/>
          </a:ln>
        </p:spPr>
        <p:txBody>
          <a:bodyPr wrap="none" lIns="0" tIns="0" rIns="0" bIns="0" rtlCol="0">
            <a:spAutoFit/>
          </a:bodyPr>
          <a:lstStyle/>
          <a:p>
            <a:pPr>
              <a:lnSpc>
                <a:spcPct val="95000"/>
              </a:lnSpc>
              <a:spcBef>
                <a:spcPts val="1200"/>
              </a:spcBef>
            </a:pPr>
            <a:r>
              <a:rPr lang="en-US" sz="1600" b="0" i="0" dirty="0">
                <a:solidFill>
                  <a:srgbClr val="333E48"/>
                </a:solidFill>
                <a:effectLst/>
              </a:rPr>
              <a:t>Which of the following concerns you for the 2024 holiday season? (select all that apply)</a:t>
            </a:r>
          </a:p>
          <a:p>
            <a:pPr algn="l">
              <a:lnSpc>
                <a:spcPct val="95000"/>
              </a:lnSpc>
              <a:spcBef>
                <a:spcPts val="1200"/>
              </a:spcBef>
            </a:pPr>
            <a:endParaRPr lang="en-US" sz="1600" dirty="0">
              <a:solidFill>
                <a:schemeClr val="tx1">
                  <a:lumMod val="85000"/>
                  <a:lumOff val="15000"/>
                </a:schemeClr>
              </a:solidFill>
            </a:endParaRPr>
          </a:p>
        </p:txBody>
      </p:sp>
      <p:sp>
        <p:nvSpPr>
          <p:cNvPr id="7" name="TextBox 6">
            <a:extLst>
              <a:ext uri="{FF2B5EF4-FFF2-40B4-BE49-F238E27FC236}">
                <a16:creationId xmlns:a16="http://schemas.microsoft.com/office/drawing/2014/main" id="{2E7FEBE3-67E7-5D5D-4D47-57CF7FA7E552}"/>
              </a:ext>
            </a:extLst>
          </p:cNvPr>
          <p:cNvSpPr txBox="1"/>
          <p:nvPr/>
        </p:nvSpPr>
        <p:spPr>
          <a:xfrm>
            <a:off x="6071330" y="6464418"/>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53485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5449E9-208C-6662-561C-1B40B8956607}"/>
              </a:ext>
            </a:extLst>
          </p:cNvPr>
          <p:cNvSpPr/>
          <p:nvPr/>
        </p:nvSpPr>
        <p:spPr>
          <a:xfrm>
            <a:off x="-24670" y="0"/>
            <a:ext cx="12216670" cy="8982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5FBD5A-30D3-6EDB-3589-81F8AD541E38}"/>
              </a:ext>
            </a:extLst>
          </p:cNvPr>
          <p:cNvSpPr>
            <a:spLocks noGrp="1"/>
          </p:cNvSpPr>
          <p:nvPr>
            <p:ph type="title"/>
          </p:nvPr>
        </p:nvSpPr>
        <p:spPr/>
        <p:txBody>
          <a:bodyPr/>
          <a:lstStyle/>
          <a:p>
            <a:r>
              <a:rPr lang="en-US" dirty="0">
                <a:solidFill>
                  <a:schemeClr val="bg1"/>
                </a:solidFill>
              </a:rPr>
              <a:t>Consumer sentiment is still down</a:t>
            </a:r>
          </a:p>
        </p:txBody>
      </p:sp>
      <p:pic>
        <p:nvPicPr>
          <p:cNvPr id="4" name="Picture 3">
            <a:extLst>
              <a:ext uri="{FF2B5EF4-FFF2-40B4-BE49-F238E27FC236}">
                <a16:creationId xmlns:a16="http://schemas.microsoft.com/office/drawing/2014/main" id="{F244466E-366F-6031-E3AB-D8CD6EEFC489}"/>
              </a:ext>
            </a:extLst>
          </p:cNvPr>
          <p:cNvPicPr>
            <a:picLocks noChangeAspect="1"/>
          </p:cNvPicPr>
          <p:nvPr/>
        </p:nvPicPr>
        <p:blipFill>
          <a:blip r:embed="rId2"/>
          <a:stretch>
            <a:fillRect/>
          </a:stretch>
        </p:blipFill>
        <p:spPr>
          <a:xfrm>
            <a:off x="2144988" y="1312586"/>
            <a:ext cx="7305675" cy="4371975"/>
          </a:xfrm>
          <a:prstGeom prst="rect">
            <a:avLst/>
          </a:prstGeom>
        </p:spPr>
      </p:pic>
      <p:sp>
        <p:nvSpPr>
          <p:cNvPr id="5" name="TextBox 4">
            <a:extLst>
              <a:ext uri="{FF2B5EF4-FFF2-40B4-BE49-F238E27FC236}">
                <a16:creationId xmlns:a16="http://schemas.microsoft.com/office/drawing/2014/main" id="{F0BBF862-3447-4E26-D143-913CA00312F8}"/>
              </a:ext>
            </a:extLst>
          </p:cNvPr>
          <p:cNvSpPr txBox="1"/>
          <p:nvPr/>
        </p:nvSpPr>
        <p:spPr>
          <a:xfrm>
            <a:off x="6281530" y="6470374"/>
            <a:ext cx="4800994"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Source: University of Michigan Survey of Consumers</a:t>
            </a:r>
          </a:p>
        </p:txBody>
      </p:sp>
    </p:spTree>
    <p:extLst>
      <p:ext uri="{BB962C8B-B14F-4D97-AF65-F5344CB8AC3E}">
        <p14:creationId xmlns:p14="http://schemas.microsoft.com/office/powerpoint/2010/main" val="25319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B5AFC7-D352-A259-BAE2-580F335D77AF}"/>
              </a:ext>
            </a:extLst>
          </p:cNvPr>
          <p:cNvSpPr>
            <a:spLocks noGrp="1"/>
          </p:cNvSpPr>
          <p:nvPr>
            <p:ph type="body" sz="quarter" idx="17"/>
          </p:nvPr>
        </p:nvSpPr>
        <p:spPr>
          <a:xfrm>
            <a:off x="457200" y="2705633"/>
            <a:ext cx="10624930" cy="677108"/>
          </a:xfrm>
        </p:spPr>
        <p:txBody>
          <a:bodyPr/>
          <a:lstStyle/>
          <a:p>
            <a:pPr algn="ctr"/>
            <a:r>
              <a:rPr lang="en-US" sz="4400" dirty="0">
                <a:latin typeface="+mn-lt"/>
              </a:rPr>
              <a:t>“This is a short selling season”</a:t>
            </a:r>
          </a:p>
        </p:txBody>
      </p:sp>
    </p:spTree>
    <p:extLst>
      <p:ext uri="{BB962C8B-B14F-4D97-AF65-F5344CB8AC3E}">
        <p14:creationId xmlns:p14="http://schemas.microsoft.com/office/powerpoint/2010/main" val="8090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B5AFC7-D352-A259-BAE2-580F335D77AF}"/>
              </a:ext>
            </a:extLst>
          </p:cNvPr>
          <p:cNvSpPr>
            <a:spLocks noGrp="1"/>
          </p:cNvSpPr>
          <p:nvPr>
            <p:ph type="body" sz="quarter" idx="17"/>
          </p:nvPr>
        </p:nvSpPr>
        <p:spPr>
          <a:xfrm>
            <a:off x="457200" y="2046991"/>
            <a:ext cx="10624930" cy="1272849"/>
          </a:xfrm>
        </p:spPr>
        <p:txBody>
          <a:bodyPr/>
          <a:lstStyle/>
          <a:p>
            <a:r>
              <a:rPr lang="en-US" sz="4000" dirty="0">
                <a:latin typeface="+mn-lt"/>
              </a:rPr>
              <a:t>Pop quiz: Why is Thanksgiving never on November 29 or 30?</a:t>
            </a:r>
          </a:p>
        </p:txBody>
      </p:sp>
    </p:spTree>
    <p:extLst>
      <p:ext uri="{BB962C8B-B14F-4D97-AF65-F5344CB8AC3E}">
        <p14:creationId xmlns:p14="http://schemas.microsoft.com/office/powerpoint/2010/main" val="6011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3CBFE6-62FE-7A1D-6E73-FC1622A82399}"/>
              </a:ext>
            </a:extLst>
          </p:cNvPr>
          <p:cNvSpPr/>
          <p:nvPr/>
        </p:nvSpPr>
        <p:spPr>
          <a:xfrm>
            <a:off x="-24670" y="1"/>
            <a:ext cx="12216670" cy="8556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A03D841-1962-F752-C996-A0E5DFB68520}"/>
              </a:ext>
            </a:extLst>
          </p:cNvPr>
          <p:cNvSpPr>
            <a:spLocks noGrp="1"/>
          </p:cNvSpPr>
          <p:nvPr>
            <p:ph type="title"/>
          </p:nvPr>
        </p:nvSpPr>
        <p:spPr/>
        <p:txBody>
          <a:bodyPr/>
          <a:lstStyle/>
          <a:p>
            <a:r>
              <a:rPr lang="en-US" dirty="0">
                <a:solidFill>
                  <a:schemeClr val="bg1"/>
                </a:solidFill>
              </a:rPr>
              <a:t>A short season affects shipping cutoffs</a:t>
            </a:r>
          </a:p>
        </p:txBody>
      </p:sp>
      <p:sp>
        <p:nvSpPr>
          <p:cNvPr id="5" name="TextBox 4">
            <a:extLst>
              <a:ext uri="{FF2B5EF4-FFF2-40B4-BE49-F238E27FC236}">
                <a16:creationId xmlns:a16="http://schemas.microsoft.com/office/drawing/2014/main" id="{6176EAF1-E2B5-C13A-9081-EB4BB0A5601C}"/>
              </a:ext>
            </a:extLst>
          </p:cNvPr>
          <p:cNvSpPr txBox="1"/>
          <p:nvPr/>
        </p:nvSpPr>
        <p:spPr>
          <a:xfrm>
            <a:off x="700094" y="1218828"/>
            <a:ext cx="10488463" cy="855619"/>
          </a:xfrm>
          <a:prstGeom prst="rect">
            <a:avLst/>
          </a:prstGeom>
          <a:noFill/>
          <a:ln>
            <a:noFill/>
          </a:ln>
        </p:spPr>
        <p:txBody>
          <a:bodyPr wrap="square" lIns="0" tIns="0" rIns="0" bIns="0" rtlCol="0">
            <a:spAutoFit/>
          </a:bodyPr>
          <a:lstStyle/>
          <a:p>
            <a:pPr algn="ctr">
              <a:lnSpc>
                <a:spcPct val="95000"/>
              </a:lnSpc>
              <a:spcBef>
                <a:spcPts val="1200"/>
              </a:spcBef>
            </a:pPr>
            <a:r>
              <a:rPr lang="en-US" sz="1600" b="0" i="0" dirty="0">
                <a:solidFill>
                  <a:srgbClr val="333E48"/>
                </a:solidFill>
                <a:effectLst/>
              </a:rPr>
              <a:t>What is the last date prior to Christmas that consumers will be able to order from your site without having to pay expedited shipping fees this year? (select the most appropriate response)</a:t>
            </a:r>
          </a:p>
          <a:p>
            <a:pPr algn="ctr">
              <a:lnSpc>
                <a:spcPct val="95000"/>
              </a:lnSpc>
              <a:spcBef>
                <a:spcPts val="1200"/>
              </a:spcBef>
            </a:pPr>
            <a:endParaRPr lang="en-US" sz="1600" dirty="0">
              <a:solidFill>
                <a:schemeClr val="tx1">
                  <a:lumMod val="85000"/>
                  <a:lumOff val="15000"/>
                </a:schemeClr>
              </a:solidFill>
            </a:endParaRPr>
          </a:p>
        </p:txBody>
      </p:sp>
      <p:graphicFrame>
        <p:nvGraphicFramePr>
          <p:cNvPr id="6" name="Chart 5">
            <a:extLst>
              <a:ext uri="{FF2B5EF4-FFF2-40B4-BE49-F238E27FC236}">
                <a16:creationId xmlns:a16="http://schemas.microsoft.com/office/drawing/2014/main" id="{5793082F-1518-EC0E-0011-F0492870B716}"/>
              </a:ext>
            </a:extLst>
          </p:cNvPr>
          <p:cNvGraphicFramePr/>
          <p:nvPr>
            <p:extLst>
              <p:ext uri="{D42A27DB-BD31-4B8C-83A1-F6EECF244321}">
                <p14:modId xmlns:p14="http://schemas.microsoft.com/office/powerpoint/2010/main" val="1033882616"/>
              </p:ext>
            </p:extLst>
          </p:nvPr>
        </p:nvGraphicFramePr>
        <p:xfrm>
          <a:off x="1222514" y="1882544"/>
          <a:ext cx="9452112"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7E6E31E-CE89-E875-9EA0-1D01477F8051}"/>
              </a:ext>
            </a:extLst>
          </p:cNvPr>
          <p:cNvSpPr txBox="1"/>
          <p:nvPr/>
        </p:nvSpPr>
        <p:spPr>
          <a:xfrm>
            <a:off x="6071330" y="6464418"/>
            <a:ext cx="4222310"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24176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A726B-AB72-5D83-1B9F-3312E3FD94CB}"/>
              </a:ext>
            </a:extLst>
          </p:cNvPr>
          <p:cNvSpPr/>
          <p:nvPr/>
        </p:nvSpPr>
        <p:spPr>
          <a:xfrm>
            <a:off x="-24670" y="0"/>
            <a:ext cx="12216670" cy="139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5BCD0F-552E-AB7A-7A78-9F43CC02B455}"/>
              </a:ext>
            </a:extLst>
          </p:cNvPr>
          <p:cNvSpPr>
            <a:spLocks noGrp="1"/>
          </p:cNvSpPr>
          <p:nvPr>
            <p:ph type="title"/>
          </p:nvPr>
        </p:nvSpPr>
        <p:spPr/>
        <p:txBody>
          <a:bodyPr/>
          <a:lstStyle/>
          <a:p>
            <a:r>
              <a:rPr lang="en-US" dirty="0">
                <a:solidFill>
                  <a:schemeClr val="bg1"/>
                </a:solidFill>
              </a:rPr>
              <a:t>Most retailers are not rushing packages to consumers </a:t>
            </a:r>
          </a:p>
        </p:txBody>
      </p:sp>
      <p:sp>
        <p:nvSpPr>
          <p:cNvPr id="3" name="TextBox 2">
            <a:extLst>
              <a:ext uri="{FF2B5EF4-FFF2-40B4-BE49-F238E27FC236}">
                <a16:creationId xmlns:a16="http://schemas.microsoft.com/office/drawing/2014/main" id="{F3363D0B-1F76-5336-2124-54516648F5E7}"/>
              </a:ext>
            </a:extLst>
          </p:cNvPr>
          <p:cNvSpPr txBox="1"/>
          <p:nvPr/>
        </p:nvSpPr>
        <p:spPr>
          <a:xfrm>
            <a:off x="1762716" y="1886167"/>
            <a:ext cx="8617227" cy="855619"/>
          </a:xfrm>
          <a:prstGeom prst="rect">
            <a:avLst/>
          </a:prstGeom>
          <a:noFill/>
          <a:ln>
            <a:noFill/>
          </a:ln>
        </p:spPr>
        <p:txBody>
          <a:bodyPr wrap="square" lIns="0" tIns="0" rIns="0" bIns="0" rtlCol="0">
            <a:spAutoFit/>
          </a:bodyPr>
          <a:lstStyle/>
          <a:p>
            <a:pPr algn="ctr">
              <a:lnSpc>
                <a:spcPct val="95000"/>
              </a:lnSpc>
              <a:spcBef>
                <a:spcPts val="1200"/>
              </a:spcBef>
            </a:pPr>
            <a:r>
              <a:rPr lang="en-US" sz="1600" b="0" i="0" dirty="0">
                <a:solidFill>
                  <a:srgbClr val="333E48"/>
                </a:solidFill>
                <a:effectLst/>
              </a:rPr>
              <a:t>What is the standard (non-expedited) shipping commitment that you plan to offer to consumers this Holiday season? (select most appropriate response)</a:t>
            </a:r>
          </a:p>
          <a:p>
            <a:pPr algn="ctr">
              <a:lnSpc>
                <a:spcPct val="95000"/>
              </a:lnSpc>
              <a:spcBef>
                <a:spcPts val="1200"/>
              </a:spcBef>
            </a:pPr>
            <a:endParaRPr lang="en-US" sz="1600" dirty="0">
              <a:solidFill>
                <a:schemeClr val="tx1">
                  <a:lumMod val="85000"/>
                  <a:lumOff val="15000"/>
                </a:schemeClr>
              </a:solidFill>
            </a:endParaRPr>
          </a:p>
        </p:txBody>
      </p:sp>
      <p:graphicFrame>
        <p:nvGraphicFramePr>
          <p:cNvPr id="4" name="Chart 3">
            <a:extLst>
              <a:ext uri="{FF2B5EF4-FFF2-40B4-BE49-F238E27FC236}">
                <a16:creationId xmlns:a16="http://schemas.microsoft.com/office/drawing/2014/main" id="{5C890FAA-571E-72FC-8CB5-A2EC90F76A61}"/>
              </a:ext>
            </a:extLst>
          </p:cNvPr>
          <p:cNvGraphicFramePr/>
          <p:nvPr>
            <p:extLst>
              <p:ext uri="{D42A27DB-BD31-4B8C-83A1-F6EECF244321}">
                <p14:modId xmlns:p14="http://schemas.microsoft.com/office/powerpoint/2010/main" val="1222634302"/>
              </p:ext>
            </p:extLst>
          </p:nvPr>
        </p:nvGraphicFramePr>
        <p:xfrm>
          <a:off x="1345274" y="2290442"/>
          <a:ext cx="9452112"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E6CCAC-2163-D430-35CD-501FDF5F2A15}"/>
              </a:ext>
            </a:extLst>
          </p:cNvPr>
          <p:cNvSpPr txBox="1"/>
          <p:nvPr/>
        </p:nvSpPr>
        <p:spPr>
          <a:xfrm>
            <a:off x="6071330" y="6464418"/>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165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4003D-42AC-86B3-E096-CF6DE79A708E}"/>
              </a:ext>
            </a:extLst>
          </p:cNvPr>
          <p:cNvSpPr/>
          <p:nvPr/>
        </p:nvSpPr>
        <p:spPr>
          <a:xfrm>
            <a:off x="-24670" y="9939"/>
            <a:ext cx="12216670" cy="139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8CAA2-0A49-0284-AC0C-30CD85D0E591}"/>
              </a:ext>
            </a:extLst>
          </p:cNvPr>
          <p:cNvSpPr>
            <a:spLocks noGrp="1"/>
          </p:cNvSpPr>
          <p:nvPr>
            <p:ph type="title"/>
          </p:nvPr>
        </p:nvSpPr>
        <p:spPr/>
        <p:txBody>
          <a:bodyPr/>
          <a:lstStyle/>
          <a:p>
            <a:r>
              <a:rPr lang="en-US" dirty="0">
                <a:solidFill>
                  <a:schemeClr val="bg1"/>
                </a:solidFill>
              </a:rPr>
              <a:t>Btw, the challenges now vary a lot from the last time we surveyed merchants</a:t>
            </a:r>
          </a:p>
        </p:txBody>
      </p:sp>
      <p:graphicFrame>
        <p:nvGraphicFramePr>
          <p:cNvPr id="3" name="Chart 2">
            <a:extLst>
              <a:ext uri="{FF2B5EF4-FFF2-40B4-BE49-F238E27FC236}">
                <a16:creationId xmlns:a16="http://schemas.microsoft.com/office/drawing/2014/main" id="{E4C466A8-85FF-C1B6-19E8-7AB555DF0848}"/>
              </a:ext>
            </a:extLst>
          </p:cNvPr>
          <p:cNvGraphicFramePr/>
          <p:nvPr>
            <p:extLst>
              <p:ext uri="{D42A27DB-BD31-4B8C-83A1-F6EECF244321}">
                <p14:modId xmlns:p14="http://schemas.microsoft.com/office/powerpoint/2010/main" val="2475173049"/>
              </p:ext>
            </p:extLst>
          </p:nvPr>
        </p:nvGraphicFramePr>
        <p:xfrm>
          <a:off x="6152322" y="2043675"/>
          <a:ext cx="5450577" cy="4518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111A374A-3B92-B302-6FC9-4953D962062D}"/>
              </a:ext>
            </a:extLst>
          </p:cNvPr>
          <p:cNvGraphicFramePr/>
          <p:nvPr>
            <p:extLst>
              <p:ext uri="{D42A27DB-BD31-4B8C-83A1-F6EECF244321}">
                <p14:modId xmlns:p14="http://schemas.microsoft.com/office/powerpoint/2010/main" val="1410916740"/>
              </p:ext>
            </p:extLst>
          </p:nvPr>
        </p:nvGraphicFramePr>
        <p:xfrm>
          <a:off x="415787" y="2043675"/>
          <a:ext cx="5965135" cy="436916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681A8216-8AF9-40F7-49BF-2A7D5A137CF4}"/>
              </a:ext>
            </a:extLst>
          </p:cNvPr>
          <p:cNvCxnSpPr/>
          <p:nvPr/>
        </p:nvCxnSpPr>
        <p:spPr>
          <a:xfrm>
            <a:off x="5277678" y="2769232"/>
            <a:ext cx="1252331" cy="3150704"/>
          </a:xfrm>
          <a:prstGeom prst="straightConnector1">
            <a:avLst/>
          </a:prstGeom>
          <a:ln w="12700" cap="rnd">
            <a:solidFill>
              <a:schemeClr val="accent6">
                <a:lumMod val="60000"/>
                <a:lumOff val="4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30B6BA-0363-AA21-EFD2-2F6C2EDC3978}"/>
              </a:ext>
            </a:extLst>
          </p:cNvPr>
          <p:cNvSpPr txBox="1"/>
          <p:nvPr/>
        </p:nvSpPr>
        <p:spPr>
          <a:xfrm>
            <a:off x="8984974" y="1809765"/>
            <a:ext cx="455253"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2021</a:t>
            </a:r>
          </a:p>
        </p:txBody>
      </p:sp>
      <p:sp>
        <p:nvSpPr>
          <p:cNvPr id="8" name="TextBox 7">
            <a:extLst>
              <a:ext uri="{FF2B5EF4-FFF2-40B4-BE49-F238E27FC236}">
                <a16:creationId xmlns:a16="http://schemas.microsoft.com/office/drawing/2014/main" id="{79629461-42B2-6062-187F-7BFBCE9A2C25}"/>
              </a:ext>
            </a:extLst>
          </p:cNvPr>
          <p:cNvSpPr txBox="1"/>
          <p:nvPr/>
        </p:nvSpPr>
        <p:spPr>
          <a:xfrm>
            <a:off x="3398354" y="1863367"/>
            <a:ext cx="455253"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2024</a:t>
            </a:r>
          </a:p>
        </p:txBody>
      </p:sp>
      <p:sp>
        <p:nvSpPr>
          <p:cNvPr id="11" name="TextBox 10">
            <a:extLst>
              <a:ext uri="{FF2B5EF4-FFF2-40B4-BE49-F238E27FC236}">
                <a16:creationId xmlns:a16="http://schemas.microsoft.com/office/drawing/2014/main" id="{FF21F53A-482F-3201-0EF2-95B08CF744EA}"/>
              </a:ext>
            </a:extLst>
          </p:cNvPr>
          <p:cNvSpPr txBox="1"/>
          <p:nvPr/>
        </p:nvSpPr>
        <p:spPr>
          <a:xfrm>
            <a:off x="5903843" y="6592063"/>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143277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43F420-6E00-1C46-3A71-180A7C6ADC76}"/>
              </a:ext>
            </a:extLst>
          </p:cNvPr>
          <p:cNvSpPr/>
          <p:nvPr/>
        </p:nvSpPr>
        <p:spPr>
          <a:xfrm>
            <a:off x="-24670" y="9939"/>
            <a:ext cx="12216670" cy="139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336B1-FF34-6AD2-9923-70DE4AD1EBB2}"/>
              </a:ext>
            </a:extLst>
          </p:cNvPr>
          <p:cNvSpPr>
            <a:spLocks noGrp="1"/>
          </p:cNvSpPr>
          <p:nvPr>
            <p:ph type="title"/>
          </p:nvPr>
        </p:nvSpPr>
        <p:spPr/>
        <p:txBody>
          <a:bodyPr/>
          <a:lstStyle/>
          <a:p>
            <a:r>
              <a:rPr lang="en-US" dirty="0">
                <a:solidFill>
                  <a:schemeClr val="bg1"/>
                </a:solidFill>
              </a:rPr>
              <a:t>There isn’t too much changing with respect to returns</a:t>
            </a:r>
          </a:p>
        </p:txBody>
      </p:sp>
      <p:sp>
        <p:nvSpPr>
          <p:cNvPr id="4" name="TextBox 3">
            <a:extLst>
              <a:ext uri="{FF2B5EF4-FFF2-40B4-BE49-F238E27FC236}">
                <a16:creationId xmlns:a16="http://schemas.microsoft.com/office/drawing/2014/main" id="{0B19ACAF-3871-4741-6D74-E14CF5154501}"/>
              </a:ext>
            </a:extLst>
          </p:cNvPr>
          <p:cNvSpPr txBox="1"/>
          <p:nvPr/>
        </p:nvSpPr>
        <p:spPr>
          <a:xfrm>
            <a:off x="1490870" y="2673626"/>
            <a:ext cx="2683565" cy="2456057"/>
          </a:xfrm>
          <a:prstGeom prst="rect">
            <a:avLst/>
          </a:prstGeom>
          <a:noFill/>
          <a:ln>
            <a:noFill/>
          </a:ln>
        </p:spPr>
        <p:txBody>
          <a:bodyPr wrap="square" lIns="0" tIns="0" rIns="0" bIns="0" rtlCol="0">
            <a:spAutoFit/>
          </a:bodyPr>
          <a:lstStyle/>
          <a:p>
            <a:pPr algn="l">
              <a:lnSpc>
                <a:spcPct val="95000"/>
              </a:lnSpc>
              <a:spcBef>
                <a:spcPts val="1200"/>
              </a:spcBef>
            </a:pPr>
            <a:r>
              <a:rPr lang="en-US" sz="7200" dirty="0">
                <a:solidFill>
                  <a:schemeClr val="tx1">
                    <a:lumMod val="85000"/>
                    <a:lumOff val="15000"/>
                  </a:schemeClr>
                </a:solidFill>
              </a:rPr>
              <a:t>80% </a:t>
            </a:r>
            <a:r>
              <a:rPr lang="en-US" sz="2400" dirty="0">
                <a:solidFill>
                  <a:schemeClr val="tx1">
                    <a:lumMod val="85000"/>
                    <a:lumOff val="15000"/>
                  </a:schemeClr>
                </a:solidFill>
              </a:rPr>
              <a:t>of retailers said they are making no changes to their return policies</a:t>
            </a:r>
          </a:p>
        </p:txBody>
      </p:sp>
      <p:sp>
        <p:nvSpPr>
          <p:cNvPr id="5" name="TextBox 4">
            <a:extLst>
              <a:ext uri="{FF2B5EF4-FFF2-40B4-BE49-F238E27FC236}">
                <a16:creationId xmlns:a16="http://schemas.microsoft.com/office/drawing/2014/main" id="{9363C85A-70D6-2946-9071-F4FA57780328}"/>
              </a:ext>
            </a:extLst>
          </p:cNvPr>
          <p:cNvSpPr txBox="1"/>
          <p:nvPr/>
        </p:nvSpPr>
        <p:spPr>
          <a:xfrm>
            <a:off x="6255027" y="1792357"/>
            <a:ext cx="3833190" cy="1754326"/>
          </a:xfrm>
          <a:prstGeom prst="rect">
            <a:avLst/>
          </a:prstGeom>
          <a:noFill/>
          <a:ln>
            <a:noFill/>
          </a:ln>
        </p:spPr>
        <p:txBody>
          <a:bodyPr wrap="square" lIns="0" tIns="0" rIns="0" bIns="0" rtlCol="0">
            <a:spAutoFit/>
          </a:bodyPr>
          <a:lstStyle/>
          <a:p>
            <a:pPr algn="l">
              <a:lnSpc>
                <a:spcPct val="95000"/>
              </a:lnSpc>
              <a:spcBef>
                <a:spcPts val="1200"/>
              </a:spcBef>
            </a:pPr>
            <a:r>
              <a:rPr lang="en-US" sz="7200" dirty="0">
                <a:solidFill>
                  <a:schemeClr val="tx1">
                    <a:lumMod val="85000"/>
                    <a:lumOff val="15000"/>
                  </a:schemeClr>
                </a:solidFill>
              </a:rPr>
              <a:t>10% </a:t>
            </a:r>
            <a:r>
              <a:rPr lang="en-US" sz="2400" dirty="0">
                <a:solidFill>
                  <a:schemeClr val="tx1">
                    <a:lumMod val="85000"/>
                    <a:lumOff val="15000"/>
                  </a:schemeClr>
                </a:solidFill>
              </a:rPr>
              <a:t>of retailers said they will make their return policies stricter</a:t>
            </a:r>
          </a:p>
        </p:txBody>
      </p:sp>
      <p:sp>
        <p:nvSpPr>
          <p:cNvPr id="6" name="TextBox 5">
            <a:extLst>
              <a:ext uri="{FF2B5EF4-FFF2-40B4-BE49-F238E27FC236}">
                <a16:creationId xmlns:a16="http://schemas.microsoft.com/office/drawing/2014/main" id="{654A4C86-EE8F-9D23-C390-D19F0B0B896A}"/>
              </a:ext>
            </a:extLst>
          </p:cNvPr>
          <p:cNvSpPr txBox="1"/>
          <p:nvPr/>
        </p:nvSpPr>
        <p:spPr>
          <a:xfrm>
            <a:off x="6255027" y="4002157"/>
            <a:ext cx="3833190" cy="1754326"/>
          </a:xfrm>
          <a:prstGeom prst="rect">
            <a:avLst/>
          </a:prstGeom>
          <a:noFill/>
          <a:ln>
            <a:noFill/>
          </a:ln>
        </p:spPr>
        <p:txBody>
          <a:bodyPr wrap="square" lIns="0" tIns="0" rIns="0" bIns="0" rtlCol="0">
            <a:spAutoFit/>
          </a:bodyPr>
          <a:lstStyle/>
          <a:p>
            <a:pPr algn="l">
              <a:lnSpc>
                <a:spcPct val="95000"/>
              </a:lnSpc>
              <a:spcBef>
                <a:spcPts val="1200"/>
              </a:spcBef>
            </a:pPr>
            <a:r>
              <a:rPr lang="en-US" sz="7200" dirty="0">
                <a:solidFill>
                  <a:schemeClr val="tx1">
                    <a:lumMod val="85000"/>
                    <a:lumOff val="15000"/>
                  </a:schemeClr>
                </a:solidFill>
              </a:rPr>
              <a:t>10% </a:t>
            </a:r>
            <a:r>
              <a:rPr lang="en-US" sz="2400" dirty="0">
                <a:solidFill>
                  <a:schemeClr val="tx1">
                    <a:lumMod val="85000"/>
                    <a:lumOff val="15000"/>
                  </a:schemeClr>
                </a:solidFill>
              </a:rPr>
              <a:t>of retailers said they will make their return policies more lenient</a:t>
            </a:r>
          </a:p>
        </p:txBody>
      </p:sp>
      <p:sp>
        <p:nvSpPr>
          <p:cNvPr id="7" name="TextBox 6">
            <a:extLst>
              <a:ext uri="{FF2B5EF4-FFF2-40B4-BE49-F238E27FC236}">
                <a16:creationId xmlns:a16="http://schemas.microsoft.com/office/drawing/2014/main" id="{80D12B96-E4F5-1737-5149-0FDCB2C5EF37}"/>
              </a:ext>
            </a:extLst>
          </p:cNvPr>
          <p:cNvSpPr txBox="1"/>
          <p:nvPr/>
        </p:nvSpPr>
        <p:spPr>
          <a:xfrm>
            <a:off x="5903843" y="6592063"/>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30727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BC364-F973-EE21-2F9C-147D4193361B}"/>
              </a:ext>
            </a:extLst>
          </p:cNvPr>
          <p:cNvSpPr/>
          <p:nvPr/>
        </p:nvSpPr>
        <p:spPr>
          <a:xfrm>
            <a:off x="-24670" y="9940"/>
            <a:ext cx="12216670" cy="9839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347619-CB2D-9FD8-B029-EDA29059FC65}"/>
              </a:ext>
            </a:extLst>
          </p:cNvPr>
          <p:cNvSpPr>
            <a:spLocks noGrp="1"/>
          </p:cNvSpPr>
          <p:nvPr>
            <p:ph type="title"/>
          </p:nvPr>
        </p:nvSpPr>
        <p:spPr/>
        <p:txBody>
          <a:bodyPr/>
          <a:lstStyle/>
          <a:p>
            <a:r>
              <a:rPr lang="en-US" dirty="0">
                <a:solidFill>
                  <a:schemeClr val="bg1"/>
                </a:solidFill>
              </a:rPr>
              <a:t>Some final thoughts on what happens next</a:t>
            </a:r>
          </a:p>
        </p:txBody>
      </p:sp>
      <p:sp>
        <p:nvSpPr>
          <p:cNvPr id="3" name="Speech Bubble: Rectangle 2">
            <a:extLst>
              <a:ext uri="{FF2B5EF4-FFF2-40B4-BE49-F238E27FC236}">
                <a16:creationId xmlns:a16="http://schemas.microsoft.com/office/drawing/2014/main" id="{C2863359-2197-E7B0-BE23-6116A7A4E2B2}"/>
              </a:ext>
            </a:extLst>
          </p:cNvPr>
          <p:cNvSpPr/>
          <p:nvPr/>
        </p:nvSpPr>
        <p:spPr>
          <a:xfrm>
            <a:off x="824948" y="1610139"/>
            <a:ext cx="3220278" cy="1729409"/>
          </a:xfrm>
          <a:prstGeom prst="wedge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r>
              <a:rPr lang="en-US" b="0" i="0" dirty="0">
                <a:solidFill>
                  <a:schemeClr val="bg1"/>
                </a:solidFill>
                <a:effectLst/>
              </a:rPr>
              <a:t>rick and mortar comes out ahead with regular folks not realizing how few days between TG and Xmas”</a:t>
            </a:r>
            <a:endParaRPr lang="en-US" dirty="0">
              <a:solidFill>
                <a:schemeClr val="bg1"/>
              </a:solidFill>
            </a:endParaRPr>
          </a:p>
        </p:txBody>
      </p:sp>
      <p:sp>
        <p:nvSpPr>
          <p:cNvPr id="4" name="Speech Bubble: Rectangle 3">
            <a:extLst>
              <a:ext uri="{FF2B5EF4-FFF2-40B4-BE49-F238E27FC236}">
                <a16:creationId xmlns:a16="http://schemas.microsoft.com/office/drawing/2014/main" id="{1181DA2A-5B28-49C2-687E-62CD604EF17A}"/>
              </a:ext>
            </a:extLst>
          </p:cNvPr>
          <p:cNvSpPr/>
          <p:nvPr/>
        </p:nvSpPr>
        <p:spPr>
          <a:xfrm>
            <a:off x="6748670" y="1610139"/>
            <a:ext cx="3091069" cy="1729409"/>
          </a:xfrm>
          <a:prstGeom prst="wedge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bg1"/>
                </a:solidFill>
                <a:effectLst/>
              </a:rPr>
              <a:t>“Customers will be very price conscious and will be shopping earlier and later to find the deals”</a:t>
            </a:r>
            <a:endParaRPr lang="en-US" dirty="0">
              <a:solidFill>
                <a:schemeClr val="bg1"/>
              </a:solidFill>
            </a:endParaRPr>
          </a:p>
        </p:txBody>
      </p:sp>
      <p:sp>
        <p:nvSpPr>
          <p:cNvPr id="5" name="Speech Bubble: Rectangle 4">
            <a:extLst>
              <a:ext uri="{FF2B5EF4-FFF2-40B4-BE49-F238E27FC236}">
                <a16:creationId xmlns:a16="http://schemas.microsoft.com/office/drawing/2014/main" id="{E00EDA5D-49A2-1843-8251-A5722BD52AA3}"/>
              </a:ext>
            </a:extLst>
          </p:cNvPr>
          <p:cNvSpPr/>
          <p:nvPr/>
        </p:nvSpPr>
        <p:spPr>
          <a:xfrm>
            <a:off x="1895063" y="4124739"/>
            <a:ext cx="3220278" cy="1567070"/>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333E48"/>
                </a:solidFill>
                <a:effectLst/>
              </a:rPr>
              <a:t>“Big lift in sales after election”</a:t>
            </a:r>
          </a:p>
          <a:p>
            <a:pPr algn="ctr"/>
            <a:endParaRPr lang="en-US" b="0" i="0" dirty="0">
              <a:solidFill>
                <a:srgbClr val="333E48"/>
              </a:solidFill>
              <a:effectLst/>
            </a:endParaRPr>
          </a:p>
          <a:p>
            <a:pPr algn="ctr"/>
            <a:r>
              <a:rPr lang="en-US" b="0" i="0" dirty="0">
                <a:solidFill>
                  <a:srgbClr val="333E48"/>
                </a:solidFill>
                <a:effectLst/>
              </a:rPr>
              <a:t>“Post-election relief turns into renewed consumer confidence</a:t>
            </a:r>
            <a:r>
              <a:rPr lang="en-US" dirty="0">
                <a:solidFill>
                  <a:srgbClr val="333E48"/>
                </a:solidFill>
              </a:rPr>
              <a:t>”</a:t>
            </a:r>
            <a:endParaRPr lang="en-US" dirty="0"/>
          </a:p>
        </p:txBody>
      </p:sp>
      <p:sp>
        <p:nvSpPr>
          <p:cNvPr id="6" name="Speech Bubble: Rectangle 5">
            <a:extLst>
              <a:ext uri="{FF2B5EF4-FFF2-40B4-BE49-F238E27FC236}">
                <a16:creationId xmlns:a16="http://schemas.microsoft.com/office/drawing/2014/main" id="{8243893D-5FC6-8E16-2509-B9E5A3454047}"/>
              </a:ext>
            </a:extLst>
          </p:cNvPr>
          <p:cNvSpPr/>
          <p:nvPr/>
        </p:nvSpPr>
        <p:spPr>
          <a:xfrm>
            <a:off x="8796131" y="3836504"/>
            <a:ext cx="2435087" cy="172940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333E48"/>
                </a:solidFill>
                <a:effectLst/>
              </a:rPr>
              <a:t>“Same Day and BOPIS delivery methods will be used more”</a:t>
            </a:r>
            <a:endParaRPr lang="en-US" dirty="0"/>
          </a:p>
        </p:txBody>
      </p:sp>
      <p:sp>
        <p:nvSpPr>
          <p:cNvPr id="9" name="TextBox 8">
            <a:extLst>
              <a:ext uri="{FF2B5EF4-FFF2-40B4-BE49-F238E27FC236}">
                <a16:creationId xmlns:a16="http://schemas.microsoft.com/office/drawing/2014/main" id="{8B9B41A2-7A9C-62D8-3AFE-D387136ACA9D}"/>
              </a:ext>
            </a:extLst>
          </p:cNvPr>
          <p:cNvSpPr txBox="1"/>
          <p:nvPr/>
        </p:nvSpPr>
        <p:spPr>
          <a:xfrm>
            <a:off x="6071330" y="6464418"/>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311318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F82FE6-2032-326A-2D2B-BF432F016E78}"/>
              </a:ext>
            </a:extLst>
          </p:cNvPr>
          <p:cNvSpPr/>
          <p:nvPr/>
        </p:nvSpPr>
        <p:spPr>
          <a:xfrm>
            <a:off x="-24670" y="0"/>
            <a:ext cx="12216670" cy="891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C5E506B-D75C-4C63-8178-8B3D736A98EB}"/>
              </a:ext>
            </a:extLst>
          </p:cNvPr>
          <p:cNvSpPr>
            <a:spLocks noGrp="1"/>
          </p:cNvSpPr>
          <p:nvPr>
            <p:ph type="title"/>
          </p:nvPr>
        </p:nvSpPr>
        <p:spPr/>
        <p:txBody>
          <a:bodyPr/>
          <a:lstStyle/>
          <a:p>
            <a:r>
              <a:rPr lang="en-US" dirty="0">
                <a:solidFill>
                  <a:schemeClr val="bg1"/>
                </a:solidFill>
              </a:rPr>
              <a:t>Study background</a:t>
            </a:r>
          </a:p>
        </p:txBody>
      </p:sp>
      <p:sp>
        <p:nvSpPr>
          <p:cNvPr id="8" name="Content Placeholder 7">
            <a:extLst>
              <a:ext uri="{FF2B5EF4-FFF2-40B4-BE49-F238E27FC236}">
                <a16:creationId xmlns:a16="http://schemas.microsoft.com/office/drawing/2014/main" id="{FB9316E1-C9AC-4B43-9405-DF8D9F474972}"/>
              </a:ext>
            </a:extLst>
          </p:cNvPr>
          <p:cNvSpPr>
            <a:spLocks noGrp="1"/>
          </p:cNvSpPr>
          <p:nvPr>
            <p:ph sz="quarter" idx="10"/>
          </p:nvPr>
        </p:nvSpPr>
        <p:spPr>
          <a:xfrm>
            <a:off x="495300" y="1118968"/>
            <a:ext cx="11152061" cy="1300676"/>
          </a:xfrm>
        </p:spPr>
        <p:txBody>
          <a:bodyPr/>
          <a:lstStyle/>
          <a:p>
            <a:r>
              <a:rPr lang="en-US" sz="2400" dirty="0"/>
              <a:t>Survey of 99 digital retailers and their attitudes and expectations for the 2024 holiday retail season</a:t>
            </a:r>
          </a:p>
          <a:p>
            <a:r>
              <a:rPr lang="en-US" sz="2400" dirty="0"/>
              <a:t>Survey fielded late June 2024</a:t>
            </a:r>
          </a:p>
        </p:txBody>
      </p:sp>
      <p:graphicFrame>
        <p:nvGraphicFramePr>
          <p:cNvPr id="11" name="Chart 10">
            <a:extLst>
              <a:ext uri="{FF2B5EF4-FFF2-40B4-BE49-F238E27FC236}">
                <a16:creationId xmlns:a16="http://schemas.microsoft.com/office/drawing/2014/main" id="{84778445-D20C-43EB-B0CE-235B24F40B2A}"/>
              </a:ext>
            </a:extLst>
          </p:cNvPr>
          <p:cNvGraphicFramePr/>
          <p:nvPr>
            <p:extLst>
              <p:ext uri="{D42A27DB-BD31-4B8C-83A1-F6EECF244321}">
                <p14:modId xmlns:p14="http://schemas.microsoft.com/office/powerpoint/2010/main" val="944651436"/>
              </p:ext>
            </p:extLst>
          </p:nvPr>
        </p:nvGraphicFramePr>
        <p:xfrm>
          <a:off x="689317" y="2641680"/>
          <a:ext cx="5406683" cy="3324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B88E895-5FDB-4F1F-9684-032DD318A228}"/>
              </a:ext>
            </a:extLst>
          </p:cNvPr>
          <p:cNvGraphicFramePr/>
          <p:nvPr>
            <p:extLst>
              <p:ext uri="{D42A27DB-BD31-4B8C-83A1-F6EECF244321}">
                <p14:modId xmlns:p14="http://schemas.microsoft.com/office/powerpoint/2010/main" val="3441884628"/>
              </p:ext>
            </p:extLst>
          </p:nvPr>
        </p:nvGraphicFramePr>
        <p:xfrm>
          <a:off x="5991613" y="2641679"/>
          <a:ext cx="5923722" cy="332479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56A7EA0-FFE4-4BE1-A59B-35931C3FCA35}"/>
              </a:ext>
            </a:extLst>
          </p:cNvPr>
          <p:cNvSpPr txBox="1"/>
          <p:nvPr/>
        </p:nvSpPr>
        <p:spPr>
          <a:xfrm>
            <a:off x="2547043" y="2524724"/>
            <a:ext cx="1586845"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Type of Merchant</a:t>
            </a:r>
          </a:p>
        </p:txBody>
      </p:sp>
      <p:sp>
        <p:nvSpPr>
          <p:cNvPr id="14" name="TextBox 13">
            <a:extLst>
              <a:ext uri="{FF2B5EF4-FFF2-40B4-BE49-F238E27FC236}">
                <a16:creationId xmlns:a16="http://schemas.microsoft.com/office/drawing/2014/main" id="{B9815DC7-F826-4247-9758-82FEBAA828A2}"/>
              </a:ext>
            </a:extLst>
          </p:cNvPr>
          <p:cNvSpPr txBox="1"/>
          <p:nvPr/>
        </p:nvSpPr>
        <p:spPr>
          <a:xfrm>
            <a:off x="7466657" y="2524723"/>
            <a:ext cx="2688236"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Annual eCommerce Revenue</a:t>
            </a:r>
          </a:p>
        </p:txBody>
      </p:sp>
      <p:sp>
        <p:nvSpPr>
          <p:cNvPr id="4" name="TextBox 3">
            <a:extLst>
              <a:ext uri="{FF2B5EF4-FFF2-40B4-BE49-F238E27FC236}">
                <a16:creationId xmlns:a16="http://schemas.microsoft.com/office/drawing/2014/main" id="{824D7E05-BA6A-C36A-FE20-57526AB233DF}"/>
              </a:ext>
            </a:extLst>
          </p:cNvPr>
          <p:cNvSpPr txBox="1"/>
          <p:nvPr/>
        </p:nvSpPr>
        <p:spPr>
          <a:xfrm>
            <a:off x="6071330" y="6464418"/>
            <a:ext cx="4222310"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6059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462152-E7AB-012D-9EA3-3EFE1BBC6DA1}"/>
              </a:ext>
            </a:extLst>
          </p:cNvPr>
          <p:cNvSpPr/>
          <p:nvPr/>
        </p:nvSpPr>
        <p:spPr>
          <a:xfrm>
            <a:off x="-24670" y="1"/>
            <a:ext cx="12216670" cy="1160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FD35E-8B56-32D8-5462-27621A8AB1C2}"/>
              </a:ext>
            </a:extLst>
          </p:cNvPr>
          <p:cNvSpPr>
            <a:spLocks noGrp="1"/>
          </p:cNvSpPr>
          <p:nvPr>
            <p:ph type="title"/>
          </p:nvPr>
        </p:nvSpPr>
        <p:spPr/>
        <p:txBody>
          <a:bodyPr/>
          <a:lstStyle/>
          <a:p>
            <a:r>
              <a:rPr lang="en-US" dirty="0">
                <a:solidFill>
                  <a:schemeClr val="bg1"/>
                </a:solidFill>
              </a:rPr>
              <a:t>A few other things retailers are doing</a:t>
            </a:r>
          </a:p>
        </p:txBody>
      </p:sp>
      <p:graphicFrame>
        <p:nvGraphicFramePr>
          <p:cNvPr id="3" name="Chart 2">
            <a:extLst>
              <a:ext uri="{FF2B5EF4-FFF2-40B4-BE49-F238E27FC236}">
                <a16:creationId xmlns:a16="http://schemas.microsoft.com/office/drawing/2014/main" id="{37FE8F3D-7CB4-3585-080A-1DEE888394D6}"/>
              </a:ext>
            </a:extLst>
          </p:cNvPr>
          <p:cNvGraphicFramePr/>
          <p:nvPr>
            <p:extLst>
              <p:ext uri="{D42A27DB-BD31-4B8C-83A1-F6EECF244321}">
                <p14:modId xmlns:p14="http://schemas.microsoft.com/office/powerpoint/2010/main" val="2058823275"/>
              </p:ext>
            </p:extLst>
          </p:nvPr>
        </p:nvGraphicFramePr>
        <p:xfrm>
          <a:off x="1345274" y="2280503"/>
          <a:ext cx="9452112"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CFDD4CA-CEA7-65EC-7563-9010B5DFEAC8}"/>
              </a:ext>
            </a:extLst>
          </p:cNvPr>
          <p:cNvSpPr txBox="1"/>
          <p:nvPr/>
        </p:nvSpPr>
        <p:spPr>
          <a:xfrm>
            <a:off x="2007704" y="1570383"/>
            <a:ext cx="8567531" cy="855619"/>
          </a:xfrm>
          <a:prstGeom prst="rect">
            <a:avLst/>
          </a:prstGeom>
          <a:noFill/>
          <a:ln>
            <a:noFill/>
          </a:ln>
        </p:spPr>
        <p:txBody>
          <a:bodyPr wrap="square" lIns="0" tIns="0" rIns="0" bIns="0" rtlCol="0">
            <a:spAutoFit/>
          </a:bodyPr>
          <a:lstStyle/>
          <a:p>
            <a:pPr algn="ctr">
              <a:lnSpc>
                <a:spcPct val="95000"/>
              </a:lnSpc>
              <a:spcBef>
                <a:spcPts val="1200"/>
              </a:spcBef>
            </a:pPr>
            <a:r>
              <a:rPr lang="en-US" sz="1600" b="0" i="0" dirty="0">
                <a:solidFill>
                  <a:srgbClr val="333E48"/>
                </a:solidFill>
                <a:effectLst/>
              </a:rPr>
              <a:t>Are you implementing any specific programs or campaigns to both attract new customers and enhance retention post-holiday season? (select all that apply)</a:t>
            </a:r>
          </a:p>
          <a:p>
            <a:pPr algn="ctr">
              <a:lnSpc>
                <a:spcPct val="95000"/>
              </a:lnSpc>
              <a:spcBef>
                <a:spcPts val="1200"/>
              </a:spcBef>
            </a:pPr>
            <a:endParaRPr lang="en-US" sz="1600" dirty="0">
              <a:solidFill>
                <a:schemeClr val="tx1">
                  <a:lumMod val="85000"/>
                  <a:lumOff val="15000"/>
                </a:schemeClr>
              </a:solidFill>
            </a:endParaRPr>
          </a:p>
        </p:txBody>
      </p:sp>
      <p:sp>
        <p:nvSpPr>
          <p:cNvPr id="5" name="TextBox 4">
            <a:extLst>
              <a:ext uri="{FF2B5EF4-FFF2-40B4-BE49-F238E27FC236}">
                <a16:creationId xmlns:a16="http://schemas.microsoft.com/office/drawing/2014/main" id="{376CCA55-E287-B702-F5D0-38A5D5796325}"/>
              </a:ext>
            </a:extLst>
          </p:cNvPr>
          <p:cNvSpPr txBox="1"/>
          <p:nvPr/>
        </p:nvSpPr>
        <p:spPr>
          <a:xfrm>
            <a:off x="5903843" y="6592063"/>
            <a:ext cx="4222310"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401959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053BE-4E42-E522-09A2-1B8F6997CD73}"/>
              </a:ext>
            </a:extLst>
          </p:cNvPr>
          <p:cNvSpPr>
            <a:spLocks noGrp="1"/>
          </p:cNvSpPr>
          <p:nvPr>
            <p:ph type="body" sz="quarter" idx="17"/>
          </p:nvPr>
        </p:nvSpPr>
        <p:spPr>
          <a:xfrm>
            <a:off x="457200" y="2046991"/>
            <a:ext cx="11277600" cy="1354217"/>
          </a:xfrm>
        </p:spPr>
        <p:txBody>
          <a:bodyPr/>
          <a:lstStyle/>
          <a:p>
            <a:r>
              <a:rPr lang="en-US" sz="4400" dirty="0">
                <a:latin typeface="+mn-lt"/>
              </a:rPr>
              <a:t>Don’t be panicked about the 2024 US presidential election </a:t>
            </a:r>
          </a:p>
        </p:txBody>
      </p:sp>
    </p:spTree>
    <p:extLst>
      <p:ext uri="{BB962C8B-B14F-4D97-AF65-F5344CB8AC3E}">
        <p14:creationId xmlns:p14="http://schemas.microsoft.com/office/powerpoint/2010/main" val="49769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496F87-8A1D-068D-BA50-CC0619C389B0}"/>
              </a:ext>
            </a:extLst>
          </p:cNvPr>
          <p:cNvSpPr/>
          <p:nvPr/>
        </p:nvSpPr>
        <p:spPr>
          <a:xfrm>
            <a:off x="0" y="11016"/>
            <a:ext cx="12192000" cy="1456477"/>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p:cNvSpPr/>
          <p:nvPr/>
        </p:nvSpPr>
        <p:spPr>
          <a:xfrm>
            <a:off x="904875" y="1705638"/>
            <a:ext cx="10648950" cy="646331"/>
          </a:xfrm>
          <a:prstGeom prst="rect">
            <a:avLst/>
          </a:prstGeom>
        </p:spPr>
        <p:txBody>
          <a:bodyPr wrap="square">
            <a:spAutoFit/>
          </a:bodyPr>
          <a:lstStyle/>
          <a:p>
            <a:pPr algn="ctr"/>
            <a:r>
              <a:rPr lang="en-US" b="1" dirty="0"/>
              <a:t>Compared to last year, how do you expect your holiday shopping spend in November and December 2016 to change as a result of the 2016 presidential election?</a:t>
            </a:r>
          </a:p>
        </p:txBody>
      </p:sp>
      <p:sp>
        <p:nvSpPr>
          <p:cNvPr id="3" name="Title 1"/>
          <p:cNvSpPr txBox="1">
            <a:spLocks/>
          </p:cNvSpPr>
          <p:nvPr/>
        </p:nvSpPr>
        <p:spPr>
          <a:xfrm>
            <a:off x="352425" y="208963"/>
            <a:ext cx="11839575"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dirty="0">
                <a:solidFill>
                  <a:schemeClr val="bg1"/>
                </a:solidFill>
                <a:latin typeface="+mn-lt"/>
              </a:rPr>
              <a:t>We have seen this movie before, and even then retail persevered</a:t>
            </a:r>
          </a:p>
        </p:txBody>
      </p:sp>
      <p:graphicFrame>
        <p:nvGraphicFramePr>
          <p:cNvPr id="7" name="Chart 6"/>
          <p:cNvGraphicFramePr/>
          <p:nvPr>
            <p:extLst>
              <p:ext uri="{D42A27DB-BD31-4B8C-83A1-F6EECF244321}">
                <p14:modId xmlns:p14="http://schemas.microsoft.com/office/powerpoint/2010/main" val="2550902524"/>
              </p:ext>
            </p:extLst>
          </p:nvPr>
        </p:nvGraphicFramePr>
        <p:xfrm>
          <a:off x="2032000" y="2508698"/>
          <a:ext cx="8128000" cy="36296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6355080"/>
            <a:ext cx="5262979" cy="369332"/>
          </a:xfrm>
          <a:prstGeom prst="rect">
            <a:avLst/>
          </a:prstGeom>
          <a:noFill/>
        </p:spPr>
        <p:txBody>
          <a:bodyPr wrap="none" rtlCol="0">
            <a:spAutoFit/>
          </a:bodyPr>
          <a:lstStyle/>
          <a:p>
            <a:r>
              <a:rPr lang="en-US" dirty="0"/>
              <a:t>Source: Google Surveys (November 12-14, 2016)</a:t>
            </a:r>
          </a:p>
        </p:txBody>
      </p:sp>
      <p:sp>
        <p:nvSpPr>
          <p:cNvPr id="9" name="TextBox 8"/>
          <p:cNvSpPr txBox="1"/>
          <p:nvPr/>
        </p:nvSpPr>
        <p:spPr>
          <a:xfrm>
            <a:off x="4514285" y="5985748"/>
            <a:ext cx="3288080" cy="369332"/>
          </a:xfrm>
          <a:prstGeom prst="rect">
            <a:avLst/>
          </a:prstGeom>
          <a:noFill/>
        </p:spPr>
        <p:txBody>
          <a:bodyPr wrap="none" rtlCol="0">
            <a:spAutoFit/>
          </a:bodyPr>
          <a:lstStyle/>
          <a:p>
            <a:r>
              <a:rPr lang="en-US" dirty="0"/>
              <a:t>Base: 1,012 online consumers</a:t>
            </a:r>
          </a:p>
        </p:txBody>
      </p:sp>
      <p:sp>
        <p:nvSpPr>
          <p:cNvPr id="10" name="Rectangle 9"/>
          <p:cNvSpPr/>
          <p:nvPr/>
        </p:nvSpPr>
        <p:spPr>
          <a:xfrm>
            <a:off x="1600200" y="2508698"/>
            <a:ext cx="9677400" cy="1301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84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BF930F-B7A0-A7A4-F607-585D45E6DEC6}"/>
              </a:ext>
            </a:extLst>
          </p:cNvPr>
          <p:cNvSpPr/>
          <p:nvPr/>
        </p:nvSpPr>
        <p:spPr>
          <a:xfrm>
            <a:off x="0" y="0"/>
            <a:ext cx="12192000" cy="98050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440C64-F5D0-B191-9AD7-88BB13116C4C}"/>
              </a:ext>
            </a:extLst>
          </p:cNvPr>
          <p:cNvSpPr>
            <a:spLocks noGrp="1"/>
          </p:cNvSpPr>
          <p:nvPr>
            <p:ph type="title"/>
          </p:nvPr>
        </p:nvSpPr>
        <p:spPr/>
        <p:txBody>
          <a:bodyPr/>
          <a:lstStyle/>
          <a:p>
            <a:r>
              <a:rPr lang="en-US" dirty="0">
                <a:solidFill>
                  <a:schemeClr val="bg1"/>
                </a:solidFill>
                <a:latin typeface="+mn-lt"/>
              </a:rPr>
              <a:t>This was holiday spend in 2016</a:t>
            </a:r>
          </a:p>
        </p:txBody>
      </p:sp>
      <p:pic>
        <p:nvPicPr>
          <p:cNvPr id="4" name="Picture 3">
            <a:extLst>
              <a:ext uri="{FF2B5EF4-FFF2-40B4-BE49-F238E27FC236}">
                <a16:creationId xmlns:a16="http://schemas.microsoft.com/office/drawing/2014/main" id="{29544F4F-0162-29E1-2095-236B23378494}"/>
              </a:ext>
            </a:extLst>
          </p:cNvPr>
          <p:cNvPicPr>
            <a:picLocks noChangeAspect="1"/>
          </p:cNvPicPr>
          <p:nvPr/>
        </p:nvPicPr>
        <p:blipFill>
          <a:blip r:embed="rId2"/>
          <a:stretch>
            <a:fillRect/>
          </a:stretch>
        </p:blipFill>
        <p:spPr>
          <a:xfrm>
            <a:off x="1648777" y="1131570"/>
            <a:ext cx="8710271" cy="5104447"/>
          </a:xfrm>
          <a:prstGeom prst="rect">
            <a:avLst/>
          </a:prstGeom>
        </p:spPr>
      </p:pic>
      <p:sp>
        <p:nvSpPr>
          <p:cNvPr id="5" name="Arrow: Right 4">
            <a:extLst>
              <a:ext uri="{FF2B5EF4-FFF2-40B4-BE49-F238E27FC236}">
                <a16:creationId xmlns:a16="http://schemas.microsoft.com/office/drawing/2014/main" id="{7D963FCA-9BFA-2586-E5C2-B776340DE667}"/>
              </a:ext>
            </a:extLst>
          </p:cNvPr>
          <p:cNvSpPr/>
          <p:nvPr/>
        </p:nvSpPr>
        <p:spPr>
          <a:xfrm rot="3286386">
            <a:off x="6183629" y="2136427"/>
            <a:ext cx="948690" cy="32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5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72D712-E791-0E05-D5F1-267970743A9B}"/>
              </a:ext>
            </a:extLst>
          </p:cNvPr>
          <p:cNvSpPr/>
          <p:nvPr/>
        </p:nvSpPr>
        <p:spPr>
          <a:xfrm>
            <a:off x="-24670" y="1"/>
            <a:ext cx="12216670" cy="876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67EF5-E60C-A9EB-1ED2-052A56308D74}"/>
              </a:ext>
            </a:extLst>
          </p:cNvPr>
          <p:cNvSpPr>
            <a:spLocks noGrp="1"/>
          </p:cNvSpPr>
          <p:nvPr>
            <p:ph type="title"/>
          </p:nvPr>
        </p:nvSpPr>
        <p:spPr/>
        <p:txBody>
          <a:bodyPr/>
          <a:lstStyle/>
          <a:p>
            <a:r>
              <a:rPr lang="en-US" dirty="0">
                <a:solidFill>
                  <a:schemeClr val="bg1"/>
                </a:solidFill>
              </a:rPr>
              <a:t>Merchants are optimistic</a:t>
            </a:r>
          </a:p>
        </p:txBody>
      </p:sp>
      <p:sp>
        <p:nvSpPr>
          <p:cNvPr id="3" name="TextBox 2">
            <a:extLst>
              <a:ext uri="{FF2B5EF4-FFF2-40B4-BE49-F238E27FC236}">
                <a16:creationId xmlns:a16="http://schemas.microsoft.com/office/drawing/2014/main" id="{D5E33BF0-9C5D-E2BB-C748-E42AA107AF3D}"/>
              </a:ext>
            </a:extLst>
          </p:cNvPr>
          <p:cNvSpPr txBox="1"/>
          <p:nvPr/>
        </p:nvSpPr>
        <p:spPr>
          <a:xfrm>
            <a:off x="1123121" y="1232452"/>
            <a:ext cx="9790044" cy="855619"/>
          </a:xfrm>
          <a:prstGeom prst="rect">
            <a:avLst/>
          </a:prstGeom>
          <a:noFill/>
          <a:ln>
            <a:noFill/>
          </a:ln>
        </p:spPr>
        <p:txBody>
          <a:bodyPr wrap="square" lIns="0" tIns="0" rIns="0" bIns="0" rtlCol="0">
            <a:spAutoFit/>
          </a:bodyPr>
          <a:lstStyle/>
          <a:p>
            <a:pPr algn="ctr">
              <a:lnSpc>
                <a:spcPct val="95000"/>
              </a:lnSpc>
              <a:spcBef>
                <a:spcPts val="1200"/>
              </a:spcBef>
            </a:pPr>
            <a:r>
              <a:rPr lang="en-US" sz="1600" b="0" i="0" dirty="0">
                <a:solidFill>
                  <a:srgbClr val="333E48"/>
                </a:solidFill>
                <a:effectLst/>
              </a:rPr>
              <a:t>Considering both your company’s situation and the macro environment, how do you expect online holiday sales in 2024 will do compared to 2023?</a:t>
            </a:r>
          </a:p>
          <a:p>
            <a:pPr algn="ctr">
              <a:lnSpc>
                <a:spcPct val="95000"/>
              </a:lnSpc>
              <a:spcBef>
                <a:spcPts val="1200"/>
              </a:spcBef>
            </a:pPr>
            <a:endParaRPr lang="en-US" sz="1600" dirty="0">
              <a:solidFill>
                <a:schemeClr val="tx1">
                  <a:lumMod val="85000"/>
                  <a:lumOff val="15000"/>
                </a:schemeClr>
              </a:solidFill>
            </a:endParaRPr>
          </a:p>
        </p:txBody>
      </p:sp>
      <p:graphicFrame>
        <p:nvGraphicFramePr>
          <p:cNvPr id="9" name="Chart 8">
            <a:extLst>
              <a:ext uri="{FF2B5EF4-FFF2-40B4-BE49-F238E27FC236}">
                <a16:creationId xmlns:a16="http://schemas.microsoft.com/office/drawing/2014/main" id="{B2108A5A-3F4C-40B0-5ECA-B2998A8D8FC6}"/>
              </a:ext>
            </a:extLst>
          </p:cNvPr>
          <p:cNvGraphicFramePr/>
          <p:nvPr>
            <p:extLst>
              <p:ext uri="{D42A27DB-BD31-4B8C-83A1-F6EECF244321}">
                <p14:modId xmlns:p14="http://schemas.microsoft.com/office/powerpoint/2010/main" val="81852337"/>
              </p:ext>
            </p:extLst>
          </p:nvPr>
        </p:nvGraphicFramePr>
        <p:xfrm>
          <a:off x="1954143" y="1882544"/>
          <a:ext cx="8128000"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10" name="Right Bracket 9">
            <a:extLst>
              <a:ext uri="{FF2B5EF4-FFF2-40B4-BE49-F238E27FC236}">
                <a16:creationId xmlns:a16="http://schemas.microsoft.com/office/drawing/2014/main" id="{D73117A8-9C2C-93FD-E7A8-CD5D10925969}"/>
              </a:ext>
            </a:extLst>
          </p:cNvPr>
          <p:cNvSpPr/>
          <p:nvPr/>
        </p:nvSpPr>
        <p:spPr>
          <a:xfrm>
            <a:off x="10082143" y="2166730"/>
            <a:ext cx="45719" cy="855619"/>
          </a:xfrm>
          <a:prstGeom prst="rightBracket">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ket 10">
            <a:extLst>
              <a:ext uri="{FF2B5EF4-FFF2-40B4-BE49-F238E27FC236}">
                <a16:creationId xmlns:a16="http://schemas.microsoft.com/office/drawing/2014/main" id="{E12C3CF0-A6B8-D0A6-4955-98406F1E7D75}"/>
              </a:ext>
            </a:extLst>
          </p:cNvPr>
          <p:cNvSpPr/>
          <p:nvPr/>
        </p:nvSpPr>
        <p:spPr>
          <a:xfrm>
            <a:off x="10072423" y="4465982"/>
            <a:ext cx="45719" cy="855619"/>
          </a:xfrm>
          <a:prstGeom prst="rightBracket">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C20465D-DED0-31E2-CBB8-CDB67564DD02}"/>
              </a:ext>
            </a:extLst>
          </p:cNvPr>
          <p:cNvSpPr txBox="1"/>
          <p:nvPr/>
        </p:nvSpPr>
        <p:spPr>
          <a:xfrm>
            <a:off x="11002617" y="2594539"/>
            <a:ext cx="410369"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43%</a:t>
            </a:r>
          </a:p>
        </p:txBody>
      </p:sp>
      <p:sp>
        <p:nvSpPr>
          <p:cNvPr id="14" name="TextBox 13">
            <a:extLst>
              <a:ext uri="{FF2B5EF4-FFF2-40B4-BE49-F238E27FC236}">
                <a16:creationId xmlns:a16="http://schemas.microsoft.com/office/drawing/2014/main" id="{5FDFD511-0A12-2F0B-3C23-C0925CF3E1BB}"/>
              </a:ext>
            </a:extLst>
          </p:cNvPr>
          <p:cNvSpPr txBox="1"/>
          <p:nvPr/>
        </p:nvSpPr>
        <p:spPr>
          <a:xfrm>
            <a:off x="11002616" y="4893791"/>
            <a:ext cx="410369"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25%</a:t>
            </a:r>
          </a:p>
        </p:txBody>
      </p:sp>
      <p:sp>
        <p:nvSpPr>
          <p:cNvPr id="17" name="TextBox 16">
            <a:extLst>
              <a:ext uri="{FF2B5EF4-FFF2-40B4-BE49-F238E27FC236}">
                <a16:creationId xmlns:a16="http://schemas.microsoft.com/office/drawing/2014/main" id="{DF43D412-5EDD-91C5-52C8-80BAFFF2C0EA}"/>
              </a:ext>
            </a:extLst>
          </p:cNvPr>
          <p:cNvSpPr txBox="1"/>
          <p:nvPr/>
        </p:nvSpPr>
        <p:spPr>
          <a:xfrm>
            <a:off x="6071330" y="6474357"/>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340617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6A665F-282D-CF4F-E94A-0F01F4AC17A7}"/>
              </a:ext>
            </a:extLst>
          </p:cNvPr>
          <p:cNvSpPr/>
          <p:nvPr/>
        </p:nvSpPr>
        <p:spPr>
          <a:xfrm>
            <a:off x="-24670" y="9939"/>
            <a:ext cx="12216670" cy="139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3688942-FE9E-AC25-D888-DCA3D29D14CD}"/>
              </a:ext>
            </a:extLst>
          </p:cNvPr>
          <p:cNvSpPr>
            <a:spLocks noGrp="1"/>
          </p:cNvSpPr>
          <p:nvPr>
            <p:ph type="title"/>
          </p:nvPr>
        </p:nvSpPr>
        <p:spPr/>
        <p:txBody>
          <a:bodyPr/>
          <a:lstStyle/>
          <a:p>
            <a:r>
              <a:rPr lang="en-US" dirty="0">
                <a:solidFill>
                  <a:schemeClr val="bg1"/>
                </a:solidFill>
              </a:rPr>
              <a:t>But of course not everyone is optimistic; performance varies among companies</a:t>
            </a:r>
          </a:p>
        </p:txBody>
      </p:sp>
      <p:sp>
        <p:nvSpPr>
          <p:cNvPr id="2" name="TextBox 1">
            <a:extLst>
              <a:ext uri="{FF2B5EF4-FFF2-40B4-BE49-F238E27FC236}">
                <a16:creationId xmlns:a16="http://schemas.microsoft.com/office/drawing/2014/main" id="{514AB0F9-1A42-9C0D-C478-93B3CB17B6C2}"/>
              </a:ext>
            </a:extLst>
          </p:cNvPr>
          <p:cNvSpPr txBox="1"/>
          <p:nvPr/>
        </p:nvSpPr>
        <p:spPr>
          <a:xfrm>
            <a:off x="8378687" y="6404634"/>
            <a:ext cx="2699457"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Source: Company SEC filings</a:t>
            </a:r>
          </a:p>
        </p:txBody>
      </p:sp>
      <p:graphicFrame>
        <p:nvGraphicFramePr>
          <p:cNvPr id="6" name="Chart 5">
            <a:extLst>
              <a:ext uri="{FF2B5EF4-FFF2-40B4-BE49-F238E27FC236}">
                <a16:creationId xmlns:a16="http://schemas.microsoft.com/office/drawing/2014/main" id="{F8ED95B8-3A46-5C76-CA48-7C1A69E4996C}"/>
              </a:ext>
            </a:extLst>
          </p:cNvPr>
          <p:cNvGraphicFramePr/>
          <p:nvPr>
            <p:extLst>
              <p:ext uri="{D42A27DB-BD31-4B8C-83A1-F6EECF244321}">
                <p14:modId xmlns:p14="http://schemas.microsoft.com/office/powerpoint/2010/main" val="1457554347"/>
              </p:ext>
            </p:extLst>
          </p:nvPr>
        </p:nvGraphicFramePr>
        <p:xfrm>
          <a:off x="2210904"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E0FA4665-3615-225B-84DE-668DD8D8D2FB}"/>
              </a:ext>
            </a:extLst>
          </p:cNvPr>
          <p:cNvPicPr>
            <a:picLocks noChangeAspect="1"/>
          </p:cNvPicPr>
          <p:nvPr/>
        </p:nvPicPr>
        <p:blipFill>
          <a:blip r:embed="rId3"/>
          <a:stretch>
            <a:fillRect/>
          </a:stretch>
        </p:blipFill>
        <p:spPr>
          <a:xfrm>
            <a:off x="3747052" y="2428668"/>
            <a:ext cx="762000" cy="390525"/>
          </a:xfrm>
          <a:prstGeom prst="rect">
            <a:avLst/>
          </a:prstGeom>
        </p:spPr>
      </p:pic>
      <p:pic>
        <p:nvPicPr>
          <p:cNvPr id="10" name="Picture 9">
            <a:extLst>
              <a:ext uri="{FF2B5EF4-FFF2-40B4-BE49-F238E27FC236}">
                <a16:creationId xmlns:a16="http://schemas.microsoft.com/office/drawing/2014/main" id="{DF3879C8-73C4-39F1-8CD9-CBD055307EC0}"/>
              </a:ext>
            </a:extLst>
          </p:cNvPr>
          <p:cNvPicPr>
            <a:picLocks noChangeAspect="1"/>
          </p:cNvPicPr>
          <p:nvPr/>
        </p:nvPicPr>
        <p:blipFill>
          <a:blip r:embed="rId4"/>
          <a:stretch>
            <a:fillRect/>
          </a:stretch>
        </p:blipFill>
        <p:spPr>
          <a:xfrm>
            <a:off x="3480352" y="2876549"/>
            <a:ext cx="1028700" cy="552450"/>
          </a:xfrm>
          <a:prstGeom prst="rect">
            <a:avLst/>
          </a:prstGeom>
        </p:spPr>
      </p:pic>
      <p:pic>
        <p:nvPicPr>
          <p:cNvPr id="12" name="Picture 11">
            <a:extLst>
              <a:ext uri="{FF2B5EF4-FFF2-40B4-BE49-F238E27FC236}">
                <a16:creationId xmlns:a16="http://schemas.microsoft.com/office/drawing/2014/main" id="{69403F04-E5D2-792B-59AB-5E612ECF1789}"/>
              </a:ext>
            </a:extLst>
          </p:cNvPr>
          <p:cNvPicPr>
            <a:picLocks noChangeAspect="1"/>
          </p:cNvPicPr>
          <p:nvPr/>
        </p:nvPicPr>
        <p:blipFill>
          <a:blip r:embed="rId5"/>
          <a:stretch>
            <a:fillRect/>
          </a:stretch>
        </p:blipFill>
        <p:spPr>
          <a:xfrm>
            <a:off x="3781286" y="4049194"/>
            <a:ext cx="576331" cy="600856"/>
          </a:xfrm>
          <a:prstGeom prst="rect">
            <a:avLst/>
          </a:prstGeom>
        </p:spPr>
      </p:pic>
      <p:pic>
        <p:nvPicPr>
          <p:cNvPr id="14" name="Picture 13">
            <a:extLst>
              <a:ext uri="{FF2B5EF4-FFF2-40B4-BE49-F238E27FC236}">
                <a16:creationId xmlns:a16="http://schemas.microsoft.com/office/drawing/2014/main" id="{FFC84CF1-4751-7202-B0A0-F08E6065D0D3}"/>
              </a:ext>
            </a:extLst>
          </p:cNvPr>
          <p:cNvPicPr>
            <a:picLocks noChangeAspect="1"/>
          </p:cNvPicPr>
          <p:nvPr/>
        </p:nvPicPr>
        <p:blipFill>
          <a:blip r:embed="rId6"/>
          <a:stretch>
            <a:fillRect/>
          </a:stretch>
        </p:blipFill>
        <p:spPr>
          <a:xfrm>
            <a:off x="3839886" y="4592905"/>
            <a:ext cx="576331" cy="409195"/>
          </a:xfrm>
          <a:prstGeom prst="rect">
            <a:avLst/>
          </a:prstGeom>
        </p:spPr>
      </p:pic>
      <p:sp>
        <p:nvSpPr>
          <p:cNvPr id="15" name="TextBox 14">
            <a:extLst>
              <a:ext uri="{FF2B5EF4-FFF2-40B4-BE49-F238E27FC236}">
                <a16:creationId xmlns:a16="http://schemas.microsoft.com/office/drawing/2014/main" id="{986DFADC-C660-6160-2DE2-17C05392A47D}"/>
              </a:ext>
            </a:extLst>
          </p:cNvPr>
          <p:cNvSpPr txBox="1"/>
          <p:nvPr/>
        </p:nvSpPr>
        <p:spPr>
          <a:xfrm>
            <a:off x="3480352" y="1595284"/>
            <a:ext cx="4972515" cy="233910"/>
          </a:xfrm>
          <a:prstGeom prst="rect">
            <a:avLst/>
          </a:prstGeom>
          <a:noFill/>
          <a:ln>
            <a:noFill/>
          </a:ln>
        </p:spPr>
        <p:txBody>
          <a:bodyPr wrap="none" lIns="0" tIns="0" rIns="0" bIns="0" rtlCol="0">
            <a:spAutoFit/>
          </a:bodyPr>
          <a:lstStyle/>
          <a:p>
            <a:pPr algn="l">
              <a:lnSpc>
                <a:spcPct val="95000"/>
              </a:lnSpc>
              <a:spcBef>
                <a:spcPts val="1200"/>
              </a:spcBef>
            </a:pPr>
            <a:r>
              <a:rPr lang="en-US" sz="1600" i="1" dirty="0">
                <a:solidFill>
                  <a:schemeClr val="tx1">
                    <a:lumMod val="85000"/>
                    <a:lumOff val="15000"/>
                  </a:schemeClr>
                </a:solidFill>
              </a:rPr>
              <a:t>Recent year-over-year ecommerce/digital sales growth</a:t>
            </a:r>
          </a:p>
        </p:txBody>
      </p:sp>
    </p:spTree>
    <p:extLst>
      <p:ext uri="{BB962C8B-B14F-4D97-AF65-F5344CB8AC3E}">
        <p14:creationId xmlns:p14="http://schemas.microsoft.com/office/powerpoint/2010/main" val="37695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E46F6-1E19-390A-9FC3-73BDC78E1C56}"/>
              </a:ext>
            </a:extLst>
          </p:cNvPr>
          <p:cNvSpPr/>
          <p:nvPr/>
        </p:nvSpPr>
        <p:spPr>
          <a:xfrm>
            <a:off x="-24670" y="-9939"/>
            <a:ext cx="12216670" cy="139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254521-0780-AF1B-F202-A218FE9A2AD9}"/>
              </a:ext>
            </a:extLst>
          </p:cNvPr>
          <p:cNvSpPr>
            <a:spLocks noGrp="1"/>
          </p:cNvSpPr>
          <p:nvPr>
            <p:ph type="title"/>
          </p:nvPr>
        </p:nvSpPr>
        <p:spPr/>
        <p:txBody>
          <a:bodyPr/>
          <a:lstStyle/>
          <a:p>
            <a:r>
              <a:rPr lang="en-US" dirty="0">
                <a:solidFill>
                  <a:schemeClr val="bg1"/>
                </a:solidFill>
                <a:latin typeface="+mn-lt"/>
              </a:rPr>
              <a:t>Unemployment levels around the world are single digits</a:t>
            </a:r>
          </a:p>
        </p:txBody>
      </p:sp>
      <p:graphicFrame>
        <p:nvGraphicFramePr>
          <p:cNvPr id="6" name="Table 5">
            <a:extLst>
              <a:ext uri="{FF2B5EF4-FFF2-40B4-BE49-F238E27FC236}">
                <a16:creationId xmlns:a16="http://schemas.microsoft.com/office/drawing/2014/main" id="{C9EA4273-C83B-6A16-F33A-E58FB0EE0987}"/>
              </a:ext>
            </a:extLst>
          </p:cNvPr>
          <p:cNvGraphicFramePr>
            <a:graphicFrameLocks noGrp="1"/>
          </p:cNvGraphicFramePr>
          <p:nvPr/>
        </p:nvGraphicFramePr>
        <p:xfrm>
          <a:off x="665909" y="2504398"/>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North America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US</a:t>
                      </a:r>
                    </a:p>
                  </a:txBody>
                  <a:tcPr>
                    <a:lnL w="12700" cap="flat" cmpd="sng" algn="ctr">
                      <a:solidFill>
                        <a:schemeClr val="tx1"/>
                      </a:solidFill>
                      <a:prstDash val="solid"/>
                      <a:round/>
                      <a:headEnd type="none" w="med" len="med"/>
                      <a:tailEnd type="none" w="med" len="med"/>
                    </a:lnL>
                  </a:tcPr>
                </a:tc>
                <a:tc>
                  <a:txBody>
                    <a:bodyPr/>
                    <a:lstStyle/>
                    <a:p>
                      <a:pPr algn="ctr"/>
                      <a:r>
                        <a:rPr lang="en-US" dirty="0"/>
                        <a:t>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Canada</a:t>
                      </a:r>
                    </a:p>
                  </a:txBody>
                  <a:tcPr>
                    <a:lnL w="12700" cap="flat" cmpd="sng" algn="ctr">
                      <a:solidFill>
                        <a:schemeClr val="tx1"/>
                      </a:solidFill>
                      <a:prstDash val="solid"/>
                      <a:round/>
                      <a:headEnd type="none" w="med" len="med"/>
                      <a:tailEnd type="none" w="med" len="med"/>
                    </a:lnL>
                  </a:tcPr>
                </a:tc>
                <a:tc>
                  <a:txBody>
                    <a:bodyPr/>
                    <a:lstStyle/>
                    <a:p>
                      <a:pPr algn="ctr"/>
                      <a:r>
                        <a:rPr lang="en-US" dirty="0"/>
                        <a:t>6.3%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Mexico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2.8%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8" name="Table 7">
            <a:extLst>
              <a:ext uri="{FF2B5EF4-FFF2-40B4-BE49-F238E27FC236}">
                <a16:creationId xmlns:a16="http://schemas.microsoft.com/office/drawing/2014/main" id="{B0B401BE-141B-069F-114C-79565589B9F6}"/>
              </a:ext>
            </a:extLst>
          </p:cNvPr>
          <p:cNvGraphicFramePr>
            <a:graphicFrameLocks noGrp="1"/>
          </p:cNvGraphicFramePr>
          <p:nvPr/>
        </p:nvGraphicFramePr>
        <p:xfrm>
          <a:off x="665909" y="4490456"/>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Europe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Germany</a:t>
                      </a:r>
                    </a:p>
                  </a:txBody>
                  <a:tcPr>
                    <a:lnL w="12700" cap="flat" cmpd="sng" algn="ctr">
                      <a:solidFill>
                        <a:schemeClr val="tx1"/>
                      </a:solidFill>
                      <a:prstDash val="solid"/>
                      <a:round/>
                      <a:headEnd type="none" w="med" len="med"/>
                      <a:tailEnd type="none" w="med" len="med"/>
                    </a:lnL>
                  </a:tcPr>
                </a:tc>
                <a:tc>
                  <a:txBody>
                    <a:bodyPr/>
                    <a:lstStyle/>
                    <a:p>
                      <a:pPr algn="ctr"/>
                      <a:r>
                        <a:rPr lang="en-US" dirty="0"/>
                        <a:t>3.3%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France</a:t>
                      </a:r>
                    </a:p>
                  </a:txBody>
                  <a:tcPr>
                    <a:lnL w="12700" cap="flat" cmpd="sng" algn="ctr">
                      <a:solidFill>
                        <a:schemeClr val="tx1"/>
                      </a:solidFill>
                      <a:prstDash val="solid"/>
                      <a:round/>
                      <a:headEnd type="none" w="med" len="med"/>
                      <a:tailEnd type="none" w="med" len="med"/>
                    </a:lnL>
                  </a:tcPr>
                </a:tc>
                <a:tc>
                  <a:txBody>
                    <a:bodyPr/>
                    <a:lstStyle/>
                    <a:p>
                      <a:pPr algn="ctr"/>
                      <a:r>
                        <a:rPr lang="en-US" dirty="0"/>
                        <a:t>7.4%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UK</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4.2%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9" name="Table 8">
            <a:extLst>
              <a:ext uri="{FF2B5EF4-FFF2-40B4-BE49-F238E27FC236}">
                <a16:creationId xmlns:a16="http://schemas.microsoft.com/office/drawing/2014/main" id="{A48C1E13-86B9-62FC-12C7-1FE6EEF3F6CE}"/>
              </a:ext>
            </a:extLst>
          </p:cNvPr>
          <p:cNvGraphicFramePr>
            <a:graphicFrameLocks noGrp="1"/>
          </p:cNvGraphicFramePr>
          <p:nvPr/>
        </p:nvGraphicFramePr>
        <p:xfrm>
          <a:off x="6397129" y="2504398"/>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Latin America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Brazil</a:t>
                      </a:r>
                    </a:p>
                  </a:txBody>
                  <a:tcPr>
                    <a:lnL w="12700" cap="flat" cmpd="sng" algn="ctr">
                      <a:solidFill>
                        <a:schemeClr val="tx1"/>
                      </a:solidFill>
                      <a:prstDash val="solid"/>
                      <a:round/>
                      <a:headEnd type="none" w="med" len="med"/>
                      <a:tailEnd type="none" w="med" len="med"/>
                    </a:lnL>
                  </a:tcPr>
                </a:tc>
                <a:tc>
                  <a:txBody>
                    <a:bodyPr/>
                    <a:lstStyle/>
                    <a:p>
                      <a:pPr algn="ctr"/>
                      <a:r>
                        <a:rPr lang="en-US" dirty="0"/>
                        <a:t>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Chile</a:t>
                      </a:r>
                    </a:p>
                  </a:txBody>
                  <a:tcPr>
                    <a:lnL w="12700" cap="flat" cmpd="sng" algn="ctr">
                      <a:solidFill>
                        <a:schemeClr val="tx1"/>
                      </a:solidFill>
                      <a:prstDash val="solid"/>
                      <a:round/>
                      <a:headEnd type="none" w="med" len="med"/>
                      <a:tailEnd type="none" w="med" len="med"/>
                    </a:lnL>
                  </a:tcPr>
                </a:tc>
                <a:tc>
                  <a:txBody>
                    <a:bodyPr/>
                    <a:lstStyle/>
                    <a:p>
                      <a:pPr algn="ctr"/>
                      <a:r>
                        <a:rPr lang="en-US" dirty="0"/>
                        <a:t>8.7%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Argentina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10" name="Table 9">
            <a:extLst>
              <a:ext uri="{FF2B5EF4-FFF2-40B4-BE49-F238E27FC236}">
                <a16:creationId xmlns:a16="http://schemas.microsoft.com/office/drawing/2014/main" id="{89C5ED37-CE65-AA96-D49A-03A42485D191}"/>
              </a:ext>
            </a:extLst>
          </p:cNvPr>
          <p:cNvGraphicFramePr>
            <a:graphicFrameLocks noGrp="1"/>
          </p:cNvGraphicFramePr>
          <p:nvPr/>
        </p:nvGraphicFramePr>
        <p:xfrm>
          <a:off x="6397127" y="4490456"/>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Asia-Pacific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China</a:t>
                      </a:r>
                    </a:p>
                  </a:txBody>
                  <a:tcPr>
                    <a:lnL w="12700" cap="flat" cmpd="sng" algn="ctr">
                      <a:solidFill>
                        <a:schemeClr val="tx1"/>
                      </a:solidFill>
                      <a:prstDash val="solid"/>
                      <a:round/>
                      <a:headEnd type="none" w="med" len="med"/>
                      <a:tailEnd type="none" w="med" len="med"/>
                    </a:lnL>
                  </a:tcPr>
                </a:tc>
                <a:tc>
                  <a:txBody>
                    <a:bodyPr/>
                    <a:lstStyle/>
                    <a:p>
                      <a:pPr algn="ctr"/>
                      <a:r>
                        <a:rPr lang="en-US" dirty="0"/>
                        <a:t>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Japan</a:t>
                      </a:r>
                    </a:p>
                  </a:txBody>
                  <a:tcPr>
                    <a:lnL w="12700" cap="flat" cmpd="sng" algn="ctr">
                      <a:solidFill>
                        <a:schemeClr val="tx1"/>
                      </a:solidFill>
                      <a:prstDash val="solid"/>
                      <a:round/>
                      <a:headEnd type="none" w="med" len="med"/>
                      <a:tailEnd type="none" w="med" len="med"/>
                    </a:lnL>
                  </a:tcPr>
                </a:tc>
                <a:tc>
                  <a:txBody>
                    <a:bodyPr/>
                    <a:lstStyle/>
                    <a:p>
                      <a:pPr algn="ctr"/>
                      <a:r>
                        <a:rPr lang="en-US" dirty="0"/>
                        <a:t>2.5%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India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4.7%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sp>
        <p:nvSpPr>
          <p:cNvPr id="11" name="TextBox 10">
            <a:extLst>
              <a:ext uri="{FF2B5EF4-FFF2-40B4-BE49-F238E27FC236}">
                <a16:creationId xmlns:a16="http://schemas.microsoft.com/office/drawing/2014/main" id="{79C73B02-DDBD-F16E-49D6-FA572F61CECB}"/>
              </a:ext>
            </a:extLst>
          </p:cNvPr>
          <p:cNvSpPr txBox="1"/>
          <p:nvPr/>
        </p:nvSpPr>
        <p:spPr>
          <a:xfrm>
            <a:off x="6786390" y="6510969"/>
            <a:ext cx="2236190"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Source: IMF (April 2024)</a:t>
            </a:r>
          </a:p>
        </p:txBody>
      </p:sp>
      <p:sp>
        <p:nvSpPr>
          <p:cNvPr id="12" name="TextBox 11">
            <a:extLst>
              <a:ext uri="{FF2B5EF4-FFF2-40B4-BE49-F238E27FC236}">
                <a16:creationId xmlns:a16="http://schemas.microsoft.com/office/drawing/2014/main" id="{570F52E6-427A-F360-049C-682006DB331A}"/>
              </a:ext>
            </a:extLst>
          </p:cNvPr>
          <p:cNvSpPr txBox="1"/>
          <p:nvPr/>
        </p:nvSpPr>
        <p:spPr>
          <a:xfrm>
            <a:off x="4572000" y="1894901"/>
            <a:ext cx="3642023"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 unemployed as a % of the labor force</a:t>
            </a:r>
          </a:p>
        </p:txBody>
      </p:sp>
    </p:spTree>
    <p:extLst>
      <p:ext uri="{BB962C8B-B14F-4D97-AF65-F5344CB8AC3E}">
        <p14:creationId xmlns:p14="http://schemas.microsoft.com/office/powerpoint/2010/main" val="29503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733F8-53C7-EFA5-9D41-6255E809C074}"/>
              </a:ext>
            </a:extLst>
          </p:cNvPr>
          <p:cNvSpPr/>
          <p:nvPr/>
        </p:nvSpPr>
        <p:spPr>
          <a:xfrm>
            <a:off x="-24670" y="0"/>
            <a:ext cx="12216670" cy="10796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D7203D-629D-F227-970E-C4B46E93DB73}"/>
              </a:ext>
            </a:extLst>
          </p:cNvPr>
          <p:cNvSpPr>
            <a:spLocks noGrp="1"/>
          </p:cNvSpPr>
          <p:nvPr>
            <p:ph type="title"/>
          </p:nvPr>
        </p:nvSpPr>
        <p:spPr/>
        <p:txBody>
          <a:bodyPr/>
          <a:lstStyle/>
          <a:p>
            <a:r>
              <a:rPr lang="en-US" dirty="0">
                <a:solidFill>
                  <a:schemeClr val="bg1"/>
                </a:solidFill>
                <a:latin typeface="+mn-lt"/>
              </a:rPr>
              <a:t>GDP growth around the world is positive</a:t>
            </a:r>
          </a:p>
        </p:txBody>
      </p:sp>
      <p:sp>
        <p:nvSpPr>
          <p:cNvPr id="4" name="Rectangle 3">
            <a:extLst>
              <a:ext uri="{FF2B5EF4-FFF2-40B4-BE49-F238E27FC236}">
                <a16:creationId xmlns:a16="http://schemas.microsoft.com/office/drawing/2014/main" id="{0B70CCA0-722E-E9B1-1B76-3BE7144316DE}"/>
              </a:ext>
            </a:extLst>
          </p:cNvPr>
          <p:cNvSpPr/>
          <p:nvPr/>
        </p:nvSpPr>
        <p:spPr>
          <a:xfrm>
            <a:off x="-11476" y="945731"/>
            <a:ext cx="12192000" cy="180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73ACE6-5FAE-49C5-EB72-46CA0DDD8215}"/>
              </a:ext>
            </a:extLst>
          </p:cNvPr>
          <p:cNvSpPr/>
          <p:nvPr/>
        </p:nvSpPr>
        <p:spPr>
          <a:xfrm>
            <a:off x="-24670" y="0"/>
            <a:ext cx="12216670" cy="10796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A9CD4F1-8C1C-DDF2-84D9-8DA14C07A044}"/>
              </a:ext>
            </a:extLst>
          </p:cNvPr>
          <p:cNvGraphicFramePr>
            <a:graphicFrameLocks noGrp="1"/>
          </p:cNvGraphicFramePr>
          <p:nvPr/>
        </p:nvGraphicFramePr>
        <p:xfrm>
          <a:off x="665909" y="2504398"/>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North America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US</a:t>
                      </a:r>
                    </a:p>
                  </a:txBody>
                  <a:tcPr>
                    <a:lnL w="12700" cap="flat" cmpd="sng" algn="ctr">
                      <a:solidFill>
                        <a:schemeClr val="tx1"/>
                      </a:solidFill>
                      <a:prstDash val="solid"/>
                      <a:round/>
                      <a:headEnd type="none" w="med" len="med"/>
                      <a:tailEnd type="none" w="med" len="med"/>
                    </a:lnL>
                  </a:tcPr>
                </a:tc>
                <a:tc>
                  <a:txBody>
                    <a:bodyPr/>
                    <a:lstStyle/>
                    <a:p>
                      <a:pPr algn="ctr"/>
                      <a:r>
                        <a:rPr lang="en-US" dirty="0"/>
                        <a:t>2.7%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Canada</a:t>
                      </a:r>
                    </a:p>
                  </a:txBody>
                  <a:tcPr>
                    <a:lnL w="12700" cap="flat" cmpd="sng" algn="ctr">
                      <a:solidFill>
                        <a:schemeClr val="tx1"/>
                      </a:solidFill>
                      <a:prstDash val="solid"/>
                      <a:round/>
                      <a:headEnd type="none" w="med" len="med"/>
                      <a:tailEnd type="none" w="med" len="med"/>
                    </a:lnL>
                  </a:tcPr>
                </a:tc>
                <a:tc>
                  <a:txBody>
                    <a:bodyPr/>
                    <a:lstStyle/>
                    <a:p>
                      <a:pPr algn="ctr"/>
                      <a:r>
                        <a:rPr lang="en-US" dirty="0"/>
                        <a:t>1.2%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Mexico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2.4%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10" name="Table 9">
            <a:extLst>
              <a:ext uri="{FF2B5EF4-FFF2-40B4-BE49-F238E27FC236}">
                <a16:creationId xmlns:a16="http://schemas.microsoft.com/office/drawing/2014/main" id="{96C2DC4D-8D11-F0DC-7405-9C1057D5EE6A}"/>
              </a:ext>
            </a:extLst>
          </p:cNvPr>
          <p:cNvGraphicFramePr>
            <a:graphicFrameLocks noGrp="1"/>
          </p:cNvGraphicFramePr>
          <p:nvPr/>
        </p:nvGraphicFramePr>
        <p:xfrm>
          <a:off x="665909" y="4490456"/>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Europe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Germany</a:t>
                      </a:r>
                    </a:p>
                  </a:txBody>
                  <a:tcPr>
                    <a:lnL w="12700" cap="flat" cmpd="sng" algn="ctr">
                      <a:solidFill>
                        <a:schemeClr val="tx1"/>
                      </a:solidFill>
                      <a:prstDash val="solid"/>
                      <a:round/>
                      <a:headEnd type="none" w="med" len="med"/>
                      <a:tailEnd type="none" w="med" len="med"/>
                    </a:lnL>
                  </a:tcPr>
                </a:tc>
                <a:tc>
                  <a:txBody>
                    <a:bodyPr/>
                    <a:lstStyle/>
                    <a:p>
                      <a:pPr algn="ctr"/>
                      <a:r>
                        <a:rPr lang="en-US" dirty="0"/>
                        <a:t>0.2%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France</a:t>
                      </a:r>
                    </a:p>
                  </a:txBody>
                  <a:tcPr>
                    <a:lnL w="12700" cap="flat" cmpd="sng" algn="ctr">
                      <a:solidFill>
                        <a:schemeClr val="tx1"/>
                      </a:solidFill>
                      <a:prstDash val="solid"/>
                      <a:round/>
                      <a:headEnd type="none" w="med" len="med"/>
                      <a:tailEnd type="none" w="med" len="med"/>
                    </a:lnL>
                  </a:tcPr>
                </a:tc>
                <a:tc>
                  <a:txBody>
                    <a:bodyPr/>
                    <a:lstStyle/>
                    <a:p>
                      <a:pPr algn="ctr"/>
                      <a:r>
                        <a:rPr lang="en-US" dirty="0"/>
                        <a:t>0.7%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UK</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0.5%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11" name="Table 10">
            <a:extLst>
              <a:ext uri="{FF2B5EF4-FFF2-40B4-BE49-F238E27FC236}">
                <a16:creationId xmlns:a16="http://schemas.microsoft.com/office/drawing/2014/main" id="{789DDCA6-A5A1-D5FD-68F7-9B71CA33BF86}"/>
              </a:ext>
            </a:extLst>
          </p:cNvPr>
          <p:cNvGraphicFramePr>
            <a:graphicFrameLocks noGrp="1"/>
          </p:cNvGraphicFramePr>
          <p:nvPr/>
        </p:nvGraphicFramePr>
        <p:xfrm>
          <a:off x="6397129" y="2504398"/>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Emerging Markets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Brazil</a:t>
                      </a:r>
                    </a:p>
                  </a:txBody>
                  <a:tcPr>
                    <a:lnL w="12700" cap="flat" cmpd="sng" algn="ctr">
                      <a:solidFill>
                        <a:schemeClr val="tx1"/>
                      </a:solidFill>
                      <a:prstDash val="solid"/>
                      <a:round/>
                      <a:headEnd type="none" w="med" len="med"/>
                      <a:tailEnd type="none" w="med" len="med"/>
                    </a:lnL>
                  </a:tcPr>
                </a:tc>
                <a:tc>
                  <a:txBody>
                    <a:bodyPr/>
                    <a:lstStyle/>
                    <a:p>
                      <a:pPr algn="ctr"/>
                      <a:r>
                        <a:rPr lang="en-US" dirty="0"/>
                        <a:t>2.2%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Russia</a:t>
                      </a:r>
                    </a:p>
                  </a:txBody>
                  <a:tcPr>
                    <a:lnL w="12700" cap="flat" cmpd="sng" algn="ctr">
                      <a:solidFill>
                        <a:schemeClr val="tx1"/>
                      </a:solidFill>
                      <a:prstDash val="solid"/>
                      <a:round/>
                      <a:headEnd type="none" w="med" len="med"/>
                      <a:tailEnd type="none" w="med" len="med"/>
                    </a:lnL>
                  </a:tcPr>
                </a:tc>
                <a:tc>
                  <a:txBody>
                    <a:bodyPr/>
                    <a:lstStyle/>
                    <a:p>
                      <a:pPr algn="ctr"/>
                      <a:r>
                        <a:rPr lang="en-US" dirty="0"/>
                        <a:t>3.2%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Nigeria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3.3%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graphicFrame>
        <p:nvGraphicFramePr>
          <p:cNvPr id="12" name="Table 11">
            <a:extLst>
              <a:ext uri="{FF2B5EF4-FFF2-40B4-BE49-F238E27FC236}">
                <a16:creationId xmlns:a16="http://schemas.microsoft.com/office/drawing/2014/main" id="{91903ACD-40BB-E219-D409-12EC9EF4F7A2}"/>
              </a:ext>
            </a:extLst>
          </p:cNvPr>
          <p:cNvGraphicFramePr>
            <a:graphicFrameLocks noGrp="1"/>
          </p:cNvGraphicFramePr>
          <p:nvPr/>
        </p:nvGraphicFramePr>
        <p:xfrm>
          <a:off x="6397127" y="4490456"/>
          <a:ext cx="5128964" cy="1483360"/>
        </p:xfrm>
        <a:graphic>
          <a:graphicData uri="http://schemas.openxmlformats.org/drawingml/2006/table">
            <a:tbl>
              <a:tblPr firstRow="1" bandRow="1">
                <a:tableStyleId>{2D5ABB26-0587-4C30-8999-92F81FD0307C}</a:tableStyleId>
              </a:tblPr>
              <a:tblGrid>
                <a:gridCol w="2564482">
                  <a:extLst>
                    <a:ext uri="{9D8B030D-6E8A-4147-A177-3AD203B41FA5}">
                      <a16:colId xmlns:a16="http://schemas.microsoft.com/office/drawing/2014/main" val="167970299"/>
                    </a:ext>
                  </a:extLst>
                </a:gridCol>
                <a:gridCol w="2564482">
                  <a:extLst>
                    <a:ext uri="{9D8B030D-6E8A-4147-A177-3AD203B41FA5}">
                      <a16:colId xmlns:a16="http://schemas.microsoft.com/office/drawing/2014/main" val="97766657"/>
                    </a:ext>
                  </a:extLst>
                </a:gridCol>
              </a:tblGrid>
              <a:tr h="370840">
                <a:tc>
                  <a:txBody>
                    <a:bodyPr/>
                    <a:lstStyle/>
                    <a:p>
                      <a:r>
                        <a:rPr lang="en-US" b="1" dirty="0"/>
                        <a:t>Asia-Pacific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1867"/>
                  </a:ext>
                </a:extLst>
              </a:tr>
              <a:tr h="370840">
                <a:tc>
                  <a:txBody>
                    <a:bodyPr/>
                    <a:lstStyle/>
                    <a:p>
                      <a:r>
                        <a:rPr lang="en-US" dirty="0"/>
                        <a:t>China</a:t>
                      </a:r>
                    </a:p>
                  </a:txBody>
                  <a:tcPr>
                    <a:lnL w="12700" cap="flat" cmpd="sng" algn="ctr">
                      <a:solidFill>
                        <a:schemeClr val="tx1"/>
                      </a:solidFill>
                      <a:prstDash val="solid"/>
                      <a:round/>
                      <a:headEnd type="none" w="med" len="med"/>
                      <a:tailEnd type="none" w="med" len="med"/>
                    </a:lnL>
                  </a:tcPr>
                </a:tc>
                <a:tc>
                  <a:txBody>
                    <a:bodyPr/>
                    <a:lstStyle/>
                    <a:p>
                      <a:pPr algn="ctr"/>
                      <a:r>
                        <a:rPr lang="en-US" dirty="0"/>
                        <a:t>4.6%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103742"/>
                  </a:ext>
                </a:extLst>
              </a:tr>
              <a:tr h="370840">
                <a:tc>
                  <a:txBody>
                    <a:bodyPr/>
                    <a:lstStyle/>
                    <a:p>
                      <a:r>
                        <a:rPr lang="en-US" dirty="0"/>
                        <a:t>Japan</a:t>
                      </a:r>
                    </a:p>
                  </a:txBody>
                  <a:tcPr>
                    <a:lnL w="12700" cap="flat" cmpd="sng" algn="ctr">
                      <a:solidFill>
                        <a:schemeClr val="tx1"/>
                      </a:solidFill>
                      <a:prstDash val="solid"/>
                      <a:round/>
                      <a:headEnd type="none" w="med" len="med"/>
                      <a:tailEnd type="none" w="med" len="med"/>
                    </a:lnL>
                  </a:tcPr>
                </a:tc>
                <a:tc>
                  <a:txBody>
                    <a:bodyPr/>
                    <a:lstStyle/>
                    <a:p>
                      <a:pPr algn="ctr"/>
                      <a:r>
                        <a:rPr lang="en-US" dirty="0"/>
                        <a:t>0.9%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579742"/>
                  </a:ext>
                </a:extLst>
              </a:tr>
              <a:tr h="370840">
                <a:tc>
                  <a:txBody>
                    <a:bodyPr/>
                    <a:lstStyle/>
                    <a:p>
                      <a:r>
                        <a:rPr lang="en-US" dirty="0"/>
                        <a:t>India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6.8%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995034"/>
                  </a:ext>
                </a:extLst>
              </a:tr>
            </a:tbl>
          </a:graphicData>
        </a:graphic>
      </p:graphicFrame>
      <p:sp>
        <p:nvSpPr>
          <p:cNvPr id="13" name="TextBox 12">
            <a:extLst>
              <a:ext uri="{FF2B5EF4-FFF2-40B4-BE49-F238E27FC236}">
                <a16:creationId xmlns:a16="http://schemas.microsoft.com/office/drawing/2014/main" id="{7AEC4F61-2CAD-BE9A-64AC-ADCEC53A615C}"/>
              </a:ext>
            </a:extLst>
          </p:cNvPr>
          <p:cNvSpPr txBox="1"/>
          <p:nvPr/>
        </p:nvSpPr>
        <p:spPr>
          <a:xfrm>
            <a:off x="6786390" y="6510969"/>
            <a:ext cx="2236190"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Source: IMF (April 2024)</a:t>
            </a:r>
          </a:p>
        </p:txBody>
      </p:sp>
      <p:sp>
        <p:nvSpPr>
          <p:cNvPr id="14" name="TextBox 13">
            <a:extLst>
              <a:ext uri="{FF2B5EF4-FFF2-40B4-BE49-F238E27FC236}">
                <a16:creationId xmlns:a16="http://schemas.microsoft.com/office/drawing/2014/main" id="{F5372405-071C-8E70-5390-1E66FEC8A42F}"/>
              </a:ext>
            </a:extLst>
          </p:cNvPr>
          <p:cNvSpPr txBox="1"/>
          <p:nvPr/>
        </p:nvSpPr>
        <p:spPr>
          <a:xfrm>
            <a:off x="4572000" y="1894901"/>
            <a:ext cx="3020827"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Real GDP, estimated % for 2024</a:t>
            </a:r>
          </a:p>
        </p:txBody>
      </p:sp>
      <p:sp>
        <p:nvSpPr>
          <p:cNvPr id="15" name="Title 1">
            <a:extLst>
              <a:ext uri="{FF2B5EF4-FFF2-40B4-BE49-F238E27FC236}">
                <a16:creationId xmlns:a16="http://schemas.microsoft.com/office/drawing/2014/main" id="{678F7740-171B-2C7F-FD7B-64936FA005E2}"/>
              </a:ext>
            </a:extLst>
          </p:cNvPr>
          <p:cNvSpPr txBox="1">
            <a:spLocks/>
          </p:cNvSpPr>
          <p:nvPr/>
        </p:nvSpPr>
        <p:spPr>
          <a:xfrm>
            <a:off x="647700" y="370549"/>
            <a:ext cx="11187112" cy="67878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US" dirty="0">
                <a:solidFill>
                  <a:schemeClr val="bg1"/>
                </a:solidFill>
                <a:latin typeface="+mn-lt"/>
              </a:rPr>
              <a:t>GDP growth around the world is positive</a:t>
            </a:r>
          </a:p>
        </p:txBody>
      </p:sp>
    </p:spTree>
    <p:extLst>
      <p:ext uri="{BB962C8B-B14F-4D97-AF65-F5344CB8AC3E}">
        <p14:creationId xmlns:p14="http://schemas.microsoft.com/office/powerpoint/2010/main" val="619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a:extLst>
              <a:ext uri="{FF2B5EF4-FFF2-40B4-BE49-F238E27FC236}">
                <a16:creationId xmlns:a16="http://schemas.microsoft.com/office/drawing/2014/main" id="{71AE398C-2609-4EE2-87D1-5963AD780A73}"/>
              </a:ext>
            </a:extLst>
          </p:cNvPr>
          <p:cNvGraphicFramePr>
            <a:graphicFrameLocks noGrp="1"/>
          </p:cNvGraphicFramePr>
          <p:nvPr>
            <p:ph sz="quarter" idx="14"/>
            <p:extLst>
              <p:ext uri="{D42A27DB-BD31-4B8C-83A1-F6EECF244321}">
                <p14:modId xmlns:p14="http://schemas.microsoft.com/office/powerpoint/2010/main" val="2045934345"/>
              </p:ext>
            </p:extLst>
          </p:nvPr>
        </p:nvGraphicFramePr>
        <p:xfrm>
          <a:off x="-354427" y="1483908"/>
          <a:ext cx="11187112" cy="491689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11665A7F-9401-4234-91A0-37D944E284EA}"/>
              </a:ext>
            </a:extLst>
          </p:cNvPr>
          <p:cNvSpPr txBox="1"/>
          <p:nvPr/>
        </p:nvSpPr>
        <p:spPr>
          <a:xfrm>
            <a:off x="495299" y="6556120"/>
            <a:ext cx="9318257"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US Census Monthly Retail Sales (store types include eCommerce sales for those retailers); estimated delta from May 2024 sales</a:t>
            </a:r>
          </a:p>
        </p:txBody>
      </p:sp>
      <p:sp>
        <p:nvSpPr>
          <p:cNvPr id="17" name="TextBox 16">
            <a:extLst>
              <a:ext uri="{FF2B5EF4-FFF2-40B4-BE49-F238E27FC236}">
                <a16:creationId xmlns:a16="http://schemas.microsoft.com/office/drawing/2014/main" id="{D56ADD19-9CC4-447A-83F8-1C5BAAB8BD55}"/>
              </a:ext>
            </a:extLst>
          </p:cNvPr>
          <p:cNvSpPr txBox="1"/>
          <p:nvPr/>
        </p:nvSpPr>
        <p:spPr>
          <a:xfrm>
            <a:off x="4672730" y="1179189"/>
            <a:ext cx="2931893"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YTD growth (through May 2024)</a:t>
            </a:r>
          </a:p>
        </p:txBody>
      </p:sp>
      <p:graphicFrame>
        <p:nvGraphicFramePr>
          <p:cNvPr id="18" name="Table 10">
            <a:extLst>
              <a:ext uri="{FF2B5EF4-FFF2-40B4-BE49-F238E27FC236}">
                <a16:creationId xmlns:a16="http://schemas.microsoft.com/office/drawing/2014/main" id="{6B845583-C473-4925-85E7-A756B3C25AEF}"/>
              </a:ext>
            </a:extLst>
          </p:cNvPr>
          <p:cNvGraphicFramePr>
            <a:graphicFrameLocks noGrp="1"/>
          </p:cNvGraphicFramePr>
          <p:nvPr/>
        </p:nvGraphicFramePr>
        <p:xfrm>
          <a:off x="2917280" y="1687826"/>
          <a:ext cx="2486991" cy="2912310"/>
        </p:xfrm>
        <a:graphic>
          <a:graphicData uri="http://schemas.openxmlformats.org/drawingml/2006/table">
            <a:tbl>
              <a:tblPr firstRow="1" bandRow="1">
                <a:tableStyleId>{2D5ABB26-0587-4C30-8999-92F81FD0307C}</a:tableStyleId>
              </a:tblPr>
              <a:tblGrid>
                <a:gridCol w="2486991">
                  <a:extLst>
                    <a:ext uri="{9D8B030D-6E8A-4147-A177-3AD203B41FA5}">
                      <a16:colId xmlns:a16="http://schemas.microsoft.com/office/drawing/2014/main" val="1676050722"/>
                    </a:ext>
                  </a:extLst>
                </a:gridCol>
              </a:tblGrid>
              <a:tr h="409185">
                <a:tc>
                  <a:txBody>
                    <a:bodyPr/>
                    <a:lstStyle/>
                    <a:p>
                      <a:pPr algn="r"/>
                      <a:r>
                        <a:rPr lang="en-US" sz="1200" dirty="0"/>
                        <a:t>Pureplay eCommerce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3291674"/>
                  </a:ext>
                </a:extLst>
              </a:tr>
              <a:tr h="409185">
                <a:tc>
                  <a:txBody>
                    <a:bodyPr/>
                    <a:lstStyle/>
                    <a:p>
                      <a:pPr algn="r"/>
                      <a:r>
                        <a:rPr lang="en-US" sz="1200" dirty="0"/>
                        <a:t>Restaurants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266010"/>
                  </a:ext>
                </a:extLst>
              </a:tr>
              <a:tr h="409185">
                <a:tc>
                  <a:txBody>
                    <a:bodyPr/>
                    <a:lstStyle/>
                    <a:p>
                      <a:pPr algn="r"/>
                      <a:r>
                        <a:rPr lang="en-US" sz="1200" dirty="0"/>
                        <a:t>Apparel, accessories and footwear</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655536"/>
                  </a:ext>
                </a:extLst>
              </a:tr>
              <a:tr h="409185">
                <a:tc>
                  <a:txBody>
                    <a:bodyPr/>
                    <a:lstStyle/>
                    <a:p>
                      <a:pPr algn="r"/>
                      <a:r>
                        <a:rPr lang="en-US" sz="1200" dirty="0"/>
                        <a:t>Auto dealers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826712"/>
                  </a:ext>
                </a:extLst>
              </a:tr>
              <a:tr h="409185">
                <a:tc>
                  <a:txBody>
                    <a:bodyPr/>
                    <a:lstStyle/>
                    <a:p>
                      <a:pPr algn="r"/>
                      <a:r>
                        <a:rPr lang="en-US" sz="1200" dirty="0"/>
                        <a:t>Health and personal care stores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974901"/>
                  </a:ext>
                </a:extLst>
              </a:tr>
              <a:tr h="409185">
                <a:tc>
                  <a:txBody>
                    <a:bodyPr/>
                    <a:lstStyle/>
                    <a:p>
                      <a:pPr algn="r"/>
                      <a:r>
                        <a:rPr lang="en-US" sz="1200" dirty="0"/>
                        <a:t>Grocery</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48919709"/>
                  </a:ext>
                </a:extLst>
              </a:tr>
              <a:tr h="409185">
                <a:tc>
                  <a:txBody>
                    <a:bodyPr/>
                    <a:lstStyle/>
                    <a:p>
                      <a:pPr algn="r"/>
                      <a:r>
                        <a:rPr lang="en-US" sz="1200" dirty="0"/>
                        <a:t>Electronics stores</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30227772"/>
                  </a:ext>
                </a:extLst>
              </a:tr>
            </a:tbl>
          </a:graphicData>
        </a:graphic>
      </p:graphicFrame>
      <p:graphicFrame>
        <p:nvGraphicFramePr>
          <p:cNvPr id="19" name="Table 12">
            <a:extLst>
              <a:ext uri="{FF2B5EF4-FFF2-40B4-BE49-F238E27FC236}">
                <a16:creationId xmlns:a16="http://schemas.microsoft.com/office/drawing/2014/main" id="{D43634C7-2CBD-495B-959A-604768A2D964}"/>
              </a:ext>
            </a:extLst>
          </p:cNvPr>
          <p:cNvGraphicFramePr>
            <a:graphicFrameLocks noGrp="1"/>
          </p:cNvGraphicFramePr>
          <p:nvPr/>
        </p:nvGraphicFramePr>
        <p:xfrm>
          <a:off x="5775974" y="4745963"/>
          <a:ext cx="2851789" cy="1555445"/>
        </p:xfrm>
        <a:graphic>
          <a:graphicData uri="http://schemas.openxmlformats.org/drawingml/2006/table">
            <a:tbl>
              <a:tblPr firstRow="1" bandRow="1">
                <a:tableStyleId>{2D5ABB26-0587-4C30-8999-92F81FD0307C}</a:tableStyleId>
              </a:tblPr>
              <a:tblGrid>
                <a:gridCol w="2851789">
                  <a:extLst>
                    <a:ext uri="{9D8B030D-6E8A-4147-A177-3AD203B41FA5}">
                      <a16:colId xmlns:a16="http://schemas.microsoft.com/office/drawing/2014/main" val="4290255361"/>
                    </a:ext>
                  </a:extLst>
                </a:gridCol>
              </a:tblGrid>
              <a:tr h="370859">
                <a:tc>
                  <a:txBody>
                    <a:bodyPr/>
                    <a:lstStyle/>
                    <a:p>
                      <a:r>
                        <a:rPr lang="en-US" sz="1200" dirty="0"/>
                        <a:t>Gas stations</a:t>
                      </a:r>
                    </a:p>
                  </a:txBody>
                  <a:tcPr/>
                </a:tc>
                <a:extLst>
                  <a:ext uri="{0D108BD9-81ED-4DB2-BD59-A6C34878D82A}">
                    <a16:rowId xmlns:a16="http://schemas.microsoft.com/office/drawing/2014/main" val="1276102674"/>
                  </a:ext>
                </a:extLst>
              </a:tr>
              <a:tr h="442868">
                <a:tc>
                  <a:txBody>
                    <a:bodyPr/>
                    <a:lstStyle/>
                    <a:p>
                      <a:r>
                        <a:rPr lang="en-US" sz="1200" dirty="0"/>
                        <a:t>Department stores</a:t>
                      </a:r>
                    </a:p>
                  </a:txBody>
                  <a:tcPr/>
                </a:tc>
                <a:extLst>
                  <a:ext uri="{0D108BD9-81ED-4DB2-BD59-A6C34878D82A}">
                    <a16:rowId xmlns:a16="http://schemas.microsoft.com/office/drawing/2014/main" val="2339888840"/>
                  </a:ext>
                </a:extLst>
              </a:tr>
              <a:tr h="370859">
                <a:tc>
                  <a:txBody>
                    <a:bodyPr/>
                    <a:lstStyle/>
                    <a:p>
                      <a:r>
                        <a:rPr lang="en-US" sz="1200" dirty="0"/>
                        <a:t>Home improvement</a:t>
                      </a:r>
                    </a:p>
                  </a:txBody>
                  <a:tcPr/>
                </a:tc>
                <a:extLst>
                  <a:ext uri="{0D108BD9-81ED-4DB2-BD59-A6C34878D82A}">
                    <a16:rowId xmlns:a16="http://schemas.microsoft.com/office/drawing/2014/main" val="737805864"/>
                  </a:ext>
                </a:extLst>
              </a:tr>
              <a:tr h="370859">
                <a:tc>
                  <a:txBody>
                    <a:bodyPr/>
                    <a:lstStyle/>
                    <a:p>
                      <a:r>
                        <a:rPr lang="en-US" sz="1200" dirty="0"/>
                        <a:t>Furniture stores</a:t>
                      </a:r>
                    </a:p>
                  </a:txBody>
                  <a:tcPr/>
                </a:tc>
                <a:extLst>
                  <a:ext uri="{0D108BD9-81ED-4DB2-BD59-A6C34878D82A}">
                    <a16:rowId xmlns:a16="http://schemas.microsoft.com/office/drawing/2014/main" val="4230433724"/>
                  </a:ext>
                </a:extLst>
              </a:tr>
            </a:tbl>
          </a:graphicData>
        </a:graphic>
      </p:graphicFrame>
      <p:sp>
        <p:nvSpPr>
          <p:cNvPr id="2" name="Rectangle 1">
            <a:extLst>
              <a:ext uri="{FF2B5EF4-FFF2-40B4-BE49-F238E27FC236}">
                <a16:creationId xmlns:a16="http://schemas.microsoft.com/office/drawing/2014/main" id="{D883B0A4-93BF-B6B3-4111-43733A7C1008}"/>
              </a:ext>
            </a:extLst>
          </p:cNvPr>
          <p:cNvSpPr/>
          <p:nvPr/>
        </p:nvSpPr>
        <p:spPr>
          <a:xfrm>
            <a:off x="0" y="0"/>
            <a:ext cx="12192000" cy="904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926091E4-E9BC-3A1C-7356-9E6EF5FB8609}"/>
              </a:ext>
            </a:extLst>
          </p:cNvPr>
          <p:cNvSpPr txBox="1">
            <a:spLocks/>
          </p:cNvSpPr>
          <p:nvPr/>
        </p:nvSpPr>
        <p:spPr>
          <a:xfrm>
            <a:off x="495299" y="54242"/>
            <a:ext cx="11187112" cy="54550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US" dirty="0">
                <a:solidFill>
                  <a:schemeClr val="bg1"/>
                </a:solidFill>
                <a:latin typeface="+mn-lt"/>
              </a:rPr>
              <a:t>Here is how the YOY growth number is looking</a:t>
            </a:r>
          </a:p>
        </p:txBody>
      </p:sp>
    </p:spTree>
    <p:extLst>
      <p:ext uri="{BB962C8B-B14F-4D97-AF65-F5344CB8AC3E}">
        <p14:creationId xmlns:p14="http://schemas.microsoft.com/office/powerpoint/2010/main" val="128527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1ABD52-FDCB-DD74-CCD5-B195106FDF5E}"/>
              </a:ext>
            </a:extLst>
          </p:cNvPr>
          <p:cNvSpPr/>
          <p:nvPr/>
        </p:nvSpPr>
        <p:spPr>
          <a:xfrm>
            <a:off x="-24670" y="9940"/>
            <a:ext cx="12216670" cy="88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59732E-9DE9-880C-F5E5-54D942C312B2}"/>
              </a:ext>
            </a:extLst>
          </p:cNvPr>
          <p:cNvSpPr>
            <a:spLocks noGrp="1"/>
          </p:cNvSpPr>
          <p:nvPr>
            <p:ph type="title"/>
          </p:nvPr>
        </p:nvSpPr>
        <p:spPr/>
        <p:txBody>
          <a:bodyPr/>
          <a:lstStyle/>
          <a:p>
            <a:r>
              <a:rPr lang="en-US" dirty="0">
                <a:solidFill>
                  <a:schemeClr val="bg1"/>
                </a:solidFill>
              </a:rPr>
              <a:t>Promotional volume will be higher on key dates</a:t>
            </a:r>
          </a:p>
        </p:txBody>
      </p:sp>
      <p:graphicFrame>
        <p:nvGraphicFramePr>
          <p:cNvPr id="3" name="Chart 2">
            <a:extLst>
              <a:ext uri="{FF2B5EF4-FFF2-40B4-BE49-F238E27FC236}">
                <a16:creationId xmlns:a16="http://schemas.microsoft.com/office/drawing/2014/main" id="{DD5F265E-2AF2-94AC-EC79-313FA59664F3}"/>
              </a:ext>
            </a:extLst>
          </p:cNvPr>
          <p:cNvGraphicFramePr/>
          <p:nvPr>
            <p:extLst>
              <p:ext uri="{D42A27DB-BD31-4B8C-83A1-F6EECF244321}">
                <p14:modId xmlns:p14="http://schemas.microsoft.com/office/powerpoint/2010/main" val="3352404239"/>
              </p:ext>
            </p:extLst>
          </p:nvPr>
        </p:nvGraphicFramePr>
        <p:xfrm>
          <a:off x="1029804" y="1822910"/>
          <a:ext cx="2697370" cy="39020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C25545B-10AB-F8AC-14B7-AB5BD385CB9F}"/>
              </a:ext>
            </a:extLst>
          </p:cNvPr>
          <p:cNvSpPr txBox="1"/>
          <p:nvPr/>
        </p:nvSpPr>
        <p:spPr>
          <a:xfrm>
            <a:off x="2256183" y="1272208"/>
            <a:ext cx="8784456" cy="621709"/>
          </a:xfrm>
          <a:prstGeom prst="rect">
            <a:avLst/>
          </a:prstGeom>
          <a:noFill/>
          <a:ln>
            <a:noFill/>
          </a:ln>
        </p:spPr>
        <p:txBody>
          <a:bodyPr wrap="none" lIns="0" tIns="0" rIns="0" bIns="0" rtlCol="0">
            <a:spAutoFit/>
          </a:bodyPr>
          <a:lstStyle/>
          <a:p>
            <a:pPr>
              <a:lnSpc>
                <a:spcPct val="95000"/>
              </a:lnSpc>
              <a:spcBef>
                <a:spcPts val="1200"/>
              </a:spcBef>
            </a:pPr>
            <a:r>
              <a:rPr lang="en-US" sz="1600" b="0" i="0" dirty="0">
                <a:solidFill>
                  <a:srgbClr val="333E48"/>
                </a:solidFill>
                <a:effectLst/>
              </a:rPr>
              <a:t>Which best describes the volume/level of your holiday promotions this year versus last year for…</a:t>
            </a:r>
          </a:p>
          <a:p>
            <a:pPr algn="l">
              <a:lnSpc>
                <a:spcPct val="95000"/>
              </a:lnSpc>
              <a:spcBef>
                <a:spcPts val="1200"/>
              </a:spcBef>
            </a:pPr>
            <a:endParaRPr lang="en-US" sz="1600" dirty="0">
              <a:solidFill>
                <a:schemeClr val="tx1">
                  <a:lumMod val="85000"/>
                  <a:lumOff val="15000"/>
                </a:schemeClr>
              </a:solidFill>
            </a:endParaRPr>
          </a:p>
        </p:txBody>
      </p:sp>
      <p:sp>
        <p:nvSpPr>
          <p:cNvPr id="5" name="TextBox 4">
            <a:extLst>
              <a:ext uri="{FF2B5EF4-FFF2-40B4-BE49-F238E27FC236}">
                <a16:creationId xmlns:a16="http://schemas.microsoft.com/office/drawing/2014/main" id="{2CAD3D22-F6C0-2205-0B99-075995B2F276}"/>
              </a:ext>
            </a:extLst>
          </p:cNvPr>
          <p:cNvSpPr txBox="1"/>
          <p:nvPr/>
        </p:nvSpPr>
        <p:spPr>
          <a:xfrm>
            <a:off x="937949" y="1634239"/>
            <a:ext cx="2789225"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Thanksgiving and Black Friday</a:t>
            </a:r>
          </a:p>
        </p:txBody>
      </p:sp>
      <p:sp>
        <p:nvSpPr>
          <p:cNvPr id="6" name="TextBox 5">
            <a:extLst>
              <a:ext uri="{FF2B5EF4-FFF2-40B4-BE49-F238E27FC236}">
                <a16:creationId xmlns:a16="http://schemas.microsoft.com/office/drawing/2014/main" id="{04E98132-944E-FC1A-98BA-FE279733EF44}"/>
              </a:ext>
            </a:extLst>
          </p:cNvPr>
          <p:cNvSpPr txBox="1"/>
          <p:nvPr/>
        </p:nvSpPr>
        <p:spPr>
          <a:xfrm>
            <a:off x="4594681" y="1634239"/>
            <a:ext cx="2915350"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Cyber Monday and Cyber Week</a:t>
            </a:r>
          </a:p>
        </p:txBody>
      </p:sp>
      <p:sp>
        <p:nvSpPr>
          <p:cNvPr id="7" name="TextBox 6">
            <a:extLst>
              <a:ext uri="{FF2B5EF4-FFF2-40B4-BE49-F238E27FC236}">
                <a16:creationId xmlns:a16="http://schemas.microsoft.com/office/drawing/2014/main" id="{A03E3925-1817-2C35-67CC-8E8E4C511662}"/>
              </a:ext>
            </a:extLst>
          </p:cNvPr>
          <p:cNvSpPr txBox="1"/>
          <p:nvPr/>
        </p:nvSpPr>
        <p:spPr>
          <a:xfrm>
            <a:off x="8767062" y="1634239"/>
            <a:ext cx="945772" cy="233910"/>
          </a:xfrm>
          <a:prstGeom prst="rect">
            <a:avLst/>
          </a:prstGeom>
          <a:noFill/>
          <a:ln>
            <a:noFill/>
          </a:ln>
        </p:spPr>
        <p:txBody>
          <a:bodyPr wrap="none" lIns="0" tIns="0" rIns="0" bIns="0" rtlCol="0">
            <a:spAutoFit/>
          </a:bodyPr>
          <a:lstStyle/>
          <a:p>
            <a:pPr algn="l">
              <a:lnSpc>
                <a:spcPct val="95000"/>
              </a:lnSpc>
              <a:spcBef>
                <a:spcPts val="1200"/>
              </a:spcBef>
            </a:pPr>
            <a:r>
              <a:rPr lang="en-US" sz="1600" dirty="0">
                <a:solidFill>
                  <a:schemeClr val="tx1">
                    <a:lumMod val="85000"/>
                    <a:lumOff val="15000"/>
                  </a:schemeClr>
                </a:solidFill>
              </a:rPr>
              <a:t>December</a:t>
            </a:r>
          </a:p>
        </p:txBody>
      </p:sp>
      <p:graphicFrame>
        <p:nvGraphicFramePr>
          <p:cNvPr id="8" name="Chart 7">
            <a:extLst>
              <a:ext uri="{FF2B5EF4-FFF2-40B4-BE49-F238E27FC236}">
                <a16:creationId xmlns:a16="http://schemas.microsoft.com/office/drawing/2014/main" id="{3DDCB6F2-FD3E-B00A-42BC-FD1A00826DD9}"/>
              </a:ext>
            </a:extLst>
          </p:cNvPr>
          <p:cNvGraphicFramePr/>
          <p:nvPr>
            <p:extLst>
              <p:ext uri="{D42A27DB-BD31-4B8C-83A1-F6EECF244321}">
                <p14:modId xmlns:p14="http://schemas.microsoft.com/office/powerpoint/2010/main" val="3892233473"/>
              </p:ext>
            </p:extLst>
          </p:nvPr>
        </p:nvGraphicFramePr>
        <p:xfrm>
          <a:off x="4686536" y="1751194"/>
          <a:ext cx="2697370" cy="3902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8A4B54-7C56-3B0D-D277-72241FF59CE4}"/>
              </a:ext>
            </a:extLst>
          </p:cNvPr>
          <p:cNvGraphicFramePr/>
          <p:nvPr>
            <p:extLst>
              <p:ext uri="{D42A27DB-BD31-4B8C-83A1-F6EECF244321}">
                <p14:modId xmlns:p14="http://schemas.microsoft.com/office/powerpoint/2010/main" val="2050378684"/>
              </p:ext>
            </p:extLst>
          </p:nvPr>
        </p:nvGraphicFramePr>
        <p:xfrm>
          <a:off x="8128788" y="1822556"/>
          <a:ext cx="2697370" cy="390202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2AD34D4-D3E9-923D-395D-3201EB57421C}"/>
              </a:ext>
            </a:extLst>
          </p:cNvPr>
          <p:cNvSpPr txBox="1"/>
          <p:nvPr/>
        </p:nvSpPr>
        <p:spPr>
          <a:xfrm>
            <a:off x="6071330" y="6474357"/>
            <a:ext cx="4145366"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25653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CA2C-BA26-5086-9A91-1CE179F8414F}"/>
              </a:ext>
            </a:extLst>
          </p:cNvPr>
          <p:cNvSpPr>
            <a:spLocks noGrp="1"/>
          </p:cNvSpPr>
          <p:nvPr>
            <p:ph type="title"/>
          </p:nvPr>
        </p:nvSpPr>
        <p:spPr/>
        <p:txBody>
          <a:bodyPr wrap="square" anchor="b">
            <a:normAutofit/>
          </a:bodyPr>
          <a:lstStyle/>
          <a:p>
            <a:r>
              <a:rPr lang="en-US" dirty="0"/>
              <a:t>Most retailers are trying some type of shipping promotion</a:t>
            </a:r>
          </a:p>
        </p:txBody>
      </p:sp>
      <p:graphicFrame>
        <p:nvGraphicFramePr>
          <p:cNvPr id="5" name="Chart 4">
            <a:extLst>
              <a:ext uri="{FF2B5EF4-FFF2-40B4-BE49-F238E27FC236}">
                <a16:creationId xmlns:a16="http://schemas.microsoft.com/office/drawing/2014/main" id="{2293FF3B-5DC9-6397-2AF7-10BB1C200312}"/>
              </a:ext>
            </a:extLst>
          </p:cNvPr>
          <p:cNvGraphicFramePr/>
          <p:nvPr>
            <p:extLst>
              <p:ext uri="{D42A27DB-BD31-4B8C-83A1-F6EECF244321}">
                <p14:modId xmlns:p14="http://schemas.microsoft.com/office/powerpoint/2010/main" val="973480000"/>
              </p:ext>
            </p:extLst>
          </p:nvPr>
        </p:nvGraphicFramePr>
        <p:xfrm>
          <a:off x="5342211" y="888447"/>
          <a:ext cx="6488802" cy="57271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3BE09AC-BC76-E8C6-E459-4D672AC053A2}"/>
              </a:ext>
            </a:extLst>
          </p:cNvPr>
          <p:cNvSpPr txBox="1"/>
          <p:nvPr/>
        </p:nvSpPr>
        <p:spPr>
          <a:xfrm>
            <a:off x="5652879" y="137898"/>
            <a:ext cx="6488801" cy="646331"/>
          </a:xfrm>
          <a:prstGeom prst="rect">
            <a:avLst/>
          </a:prstGeom>
          <a:noFill/>
          <a:ln>
            <a:noFill/>
          </a:ln>
        </p:spPr>
        <p:txBody>
          <a:bodyPr wrap="square">
            <a:spAutoFit/>
          </a:bodyPr>
          <a:lstStyle/>
          <a:p>
            <a:pPr algn="ctr"/>
            <a:r>
              <a:rPr lang="en-US" b="0" i="0" dirty="0">
                <a:solidFill>
                  <a:srgbClr val="333E48"/>
                </a:solidFill>
                <a:effectLst/>
              </a:rPr>
              <a:t>Do you plan to adjust your shipping and handling offers this year in any of the following ways? (select all that apply)</a:t>
            </a:r>
          </a:p>
        </p:txBody>
      </p:sp>
      <p:sp>
        <p:nvSpPr>
          <p:cNvPr id="9" name="TextBox 8">
            <a:extLst>
              <a:ext uri="{FF2B5EF4-FFF2-40B4-BE49-F238E27FC236}">
                <a16:creationId xmlns:a16="http://schemas.microsoft.com/office/drawing/2014/main" id="{03B5AF8B-B83B-D6B5-28F0-E7F112060BA9}"/>
              </a:ext>
            </a:extLst>
          </p:cNvPr>
          <p:cNvSpPr txBox="1"/>
          <p:nvPr/>
        </p:nvSpPr>
        <p:spPr>
          <a:xfrm>
            <a:off x="5996082" y="6615579"/>
            <a:ext cx="4222310" cy="175433"/>
          </a:xfrm>
          <a:prstGeom prst="rect">
            <a:avLst/>
          </a:prstGeom>
          <a:noFill/>
          <a:ln>
            <a:noFill/>
          </a:ln>
        </p:spPr>
        <p:txBody>
          <a:bodyPr wrap="none" lIns="0" tIns="0" rIns="0" bIns="0" rtlCol="0">
            <a:spAutoFit/>
          </a:bodyPr>
          <a:lstStyle/>
          <a:p>
            <a:pPr algn="l">
              <a:lnSpc>
                <a:spcPct val="95000"/>
              </a:lnSpc>
              <a:spcBef>
                <a:spcPts val="1200"/>
              </a:spcBef>
            </a:pPr>
            <a:r>
              <a:rPr lang="en-US" sz="1200" dirty="0">
                <a:solidFill>
                  <a:schemeClr val="tx1">
                    <a:lumMod val="85000"/>
                    <a:lumOff val="15000"/>
                  </a:schemeClr>
                </a:solidFill>
              </a:rPr>
              <a:t>Source: CommerceNext Holiday Sentiment Survey July 2024</a:t>
            </a:r>
          </a:p>
        </p:txBody>
      </p:sp>
    </p:spTree>
    <p:extLst>
      <p:ext uri="{BB962C8B-B14F-4D97-AF65-F5344CB8AC3E}">
        <p14:creationId xmlns:p14="http://schemas.microsoft.com/office/powerpoint/2010/main" val="24812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SP_AGENDA" val="SectionNumber SlideNumber"/>
</p:tagLst>
</file>

<file path=ppt/theme/theme1.xml><?xml version="1.0" encoding="utf-8"?>
<a:theme xmlns:a="http://schemas.openxmlformats.org/drawingml/2006/main" name="Forrester">
  <a:themeElements>
    <a:clrScheme name="Custom 1">
      <a:dk1>
        <a:srgbClr val="000000"/>
      </a:dk1>
      <a:lt1>
        <a:srgbClr val="FFFFFF"/>
      </a:lt1>
      <a:dk2>
        <a:srgbClr val="000000"/>
      </a:dk2>
      <a:lt2>
        <a:srgbClr val="FFFFFF"/>
      </a:lt2>
      <a:accent1>
        <a:srgbClr val="00553F"/>
      </a:accent1>
      <a:accent2>
        <a:srgbClr val="2EC486"/>
      </a:accent2>
      <a:accent3>
        <a:srgbClr val="11378C"/>
      </a:accent3>
      <a:accent4>
        <a:srgbClr val="25AFE7"/>
      </a:accent4>
      <a:accent5>
        <a:srgbClr val="7E8389"/>
      </a:accent5>
      <a:accent6>
        <a:srgbClr val="CE000F"/>
      </a:accent6>
      <a:hlink>
        <a:srgbClr val="0E388B"/>
      </a:hlink>
      <a:folHlink>
        <a:srgbClr val="4523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w="lg" len="lg"/>
          <a:tailEnd type="non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lIns="0" tIns="0" rIns="0" bIns="0" rtlCol="0">
        <a:spAutoFit/>
      </a:bodyPr>
      <a:lstStyle>
        <a:defPPr algn="l">
          <a:lnSpc>
            <a:spcPct val="95000"/>
          </a:lnSpc>
          <a:spcBef>
            <a:spcPts val="1200"/>
          </a:spcBef>
          <a:defRPr sz="1600" dirty="0"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Q2-2023-CorporateTemplate -working" id="{E039C1A4-1ED7-AC43-8600-B56664A4EFC7}" vid="{D8E2A99B-6D81-424D-A8DD-91A41D8782A3}"/>
    </a:ext>
  </a:extLst>
</a:theme>
</file>

<file path=ppt/theme/theme2.xml><?xml version="1.0" encoding="utf-8"?>
<a:theme xmlns:a="http://schemas.openxmlformats.org/drawingml/2006/main" name="Office Theme">
  <a:themeElements>
    <a:clrScheme name="Forrester">
      <a:dk1>
        <a:srgbClr val="000000"/>
      </a:dk1>
      <a:lt1>
        <a:srgbClr val="FFFFFF"/>
      </a:lt1>
      <a:dk2>
        <a:srgbClr val="A4A8B9"/>
      </a:dk2>
      <a:lt2>
        <a:srgbClr val="F8DD33"/>
      </a:lt2>
      <a:accent1>
        <a:srgbClr val="055540"/>
      </a:accent1>
      <a:accent2>
        <a:srgbClr val="2EC486"/>
      </a:accent2>
      <a:accent3>
        <a:srgbClr val="1F2D53"/>
      </a:accent3>
      <a:accent4>
        <a:srgbClr val="9BD7F4"/>
      </a:accent4>
      <a:accent5>
        <a:srgbClr val="30123E"/>
      </a:accent5>
      <a:accent6>
        <a:srgbClr val="9F84BC"/>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rrester">
      <a:dk1>
        <a:srgbClr val="000000"/>
      </a:dk1>
      <a:lt1>
        <a:srgbClr val="FFFFFF"/>
      </a:lt1>
      <a:dk2>
        <a:srgbClr val="A4A8B9"/>
      </a:dk2>
      <a:lt2>
        <a:srgbClr val="F8DD33"/>
      </a:lt2>
      <a:accent1>
        <a:srgbClr val="055540"/>
      </a:accent1>
      <a:accent2>
        <a:srgbClr val="2EC486"/>
      </a:accent2>
      <a:accent3>
        <a:srgbClr val="1F2D53"/>
      </a:accent3>
      <a:accent4>
        <a:srgbClr val="9BD7F4"/>
      </a:accent4>
      <a:accent5>
        <a:srgbClr val="30123E"/>
      </a:accent5>
      <a:accent6>
        <a:srgbClr val="9F84BC"/>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04c38a6a-5138-4582-9436-5cb3dbdcd22c" isdomainofvalue="False" dataSourceId="c31e445f-d7a1-4481-abc3-409ecee4ff28"/>
</file>

<file path=customXml/item10.xml><?xml version="1.0" encoding="utf-8"?>
<p:properties xmlns:p="http://schemas.microsoft.com/office/2006/metadata/properties" xmlns:xsi="http://www.w3.org/2001/XMLSchema-instance" xmlns:pc="http://schemas.microsoft.com/office/infopath/2007/PartnerControls">
  <documentManagement>
    <TaxCatchAll xmlns="44619702-0492-498f-8686-260a31be5d4d" xsi:nil="true"/>
    <lcf76f155ced4ddcb4097134ff3c332f xmlns="740dd719-627f-4042-9e6a-80128d31833d">
      <Terms xmlns="http://schemas.microsoft.com/office/infopath/2007/PartnerControls"/>
    </lcf76f155ced4ddcb4097134ff3c332f>
    <ArchiverLinkFileType xmlns="740dd719-627f-4042-9e6a-80128d31833d" xsi:nil="true"/>
  </documentManagement>
</p:properties>
</file>

<file path=customXml/item2.xml><?xml version="1.0" encoding="utf-8"?>
<VariableList UniqueId="eed8e221-aa86-48d3-be14-4f0db4b8524a" Name="Computed" ContentType="XML" MajorVersion="0" MinorVersion="1" isLocalCopy="False" IsBaseObject="False" DataSourceId="7d9f6d56-7a84-4486-acf3-1850014aafc7" DataSourceMajorVersion="0" DataSourceMinorVersion="1"/>
</file>

<file path=customXml/item3.xml><?xml version="1.0" encoding="utf-8"?>
<AllExternalAdhocVariableMappings/>
</file>

<file path=customXml/item4.xml><?xml version="1.0" encoding="utf-8"?>
<VariableListDefinition name="Computed" displayName="Computed" id="eed8e221-aa86-48d3-be14-4f0db4b8524a" isdomainofvalue="False" dataSourceId="7d9f6d56-7a84-4486-acf3-1850014aafc7"/>
</file>

<file path=customXml/item5.xml><?xml version="1.0" encoding="utf-8"?>
<VariableList UniqueId="16fdcbeb-5d4c-4b1d-9ebe-d7dd61302b05" Name="System" ContentType="XML" MajorVersion="0" MinorVersion="1" isLocalCopy="False" IsBaseObject="False" DataSourceId="8a3e3ef2-5f9a-4f14-8758-bdc31886be27" DataSourceMajorVersion="0" DataSourceMinorVersion="1"/>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t:contentTypeSchema xmlns:ct="http://schemas.microsoft.com/office/2006/metadata/contentType" xmlns:ma="http://schemas.microsoft.com/office/2006/metadata/properties/metaAttributes" ct:_="" ma:_="" ma:contentTypeName="Document" ma:contentTypeID="0x01010046DB4C57A77BFC45B513BB1582780B0A" ma:contentTypeVersion="15" ma:contentTypeDescription="Create a new document." ma:contentTypeScope="" ma:versionID="6134ae31b0f01cf10efeb81f18464566">
  <xsd:schema xmlns:xsd="http://www.w3.org/2001/XMLSchema" xmlns:xs="http://www.w3.org/2001/XMLSchema" xmlns:p="http://schemas.microsoft.com/office/2006/metadata/properties" xmlns:ns2="740dd719-627f-4042-9e6a-80128d31833d" xmlns:ns3="f36fe731-1a33-4b50-bea8-fcf6f8b86908" xmlns:ns4="44619702-0492-498f-8686-260a31be5d4d" targetNamespace="http://schemas.microsoft.com/office/2006/metadata/properties" ma:root="true" ma:fieldsID="7aa807437b9fb06c8ec36b5ea60defdf" ns2:_="" ns3:_="" ns4:_="">
    <xsd:import namespace="740dd719-627f-4042-9e6a-80128d31833d"/>
    <xsd:import namespace="f36fe731-1a33-4b50-bea8-fcf6f8b86908"/>
    <xsd:import namespace="44619702-0492-498f-8686-260a31be5d4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SearchProperties" minOccurs="0"/>
                <xsd:element ref="ns2:ArchiverLinkFileTyp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dd719-627f-4042-9e6a-80128d318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0213b9a-8dfc-41c1-abc7-72ad8c0d4070"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element name="ArchiverLinkFileType" ma:index="20" nillable="true" ma:displayName="ArchiverLinkFileType" ma:hidden="true" ma:internalName="ArchiverLinkFileTyp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fe731-1a33-4b50-bea8-fcf6f8b8690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619702-0492-498f-8686-260a31be5d4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1797b73-67a7-40d5-8433-22f796a12f9c}" ma:internalName="TaxCatchAll" ma:showField="CatchAllData" ma:web="f36fe731-1a33-4b50-bea8-fcf6f8b869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VariableListDefinition name="System" displayName="System" id="16fdcbeb-5d4c-4b1d-9ebe-d7dd61302b05" isdomainofvalue="False" dataSourceId="8a3e3ef2-5f9a-4f14-8758-bdc31886be27"/>
</file>

<file path=customXml/item9.xml><?xml version="1.0" encoding="utf-8"?>
<VariableList UniqueId="04c38a6a-5138-4582-9436-5cb3dbdcd22c" Name="AD_HOC" ContentType="XML" MajorVersion="0" MinorVersion="1" isLocalCopy="False" IsBaseObject="False" DataSourceId="c31e445f-d7a1-4481-abc3-409ecee4ff28" DataSourceMajorVersion="0" DataSourceMinorVersion="1"/>
</file>

<file path=customXml/itemProps1.xml><?xml version="1.0" encoding="utf-8"?>
<ds:datastoreItem xmlns:ds="http://schemas.openxmlformats.org/officeDocument/2006/customXml" ds:itemID="{ED4551D6-8806-4846-8FB0-9492D0CE08EE}">
  <ds:schemaRefs/>
</ds:datastoreItem>
</file>

<file path=customXml/itemProps10.xml><?xml version="1.0" encoding="utf-8"?>
<ds:datastoreItem xmlns:ds="http://schemas.openxmlformats.org/officeDocument/2006/customXml" ds:itemID="{C8F2538D-FB7F-4DCB-AECC-7E95E2572EB7}">
  <ds:schemaRefs>
    <ds:schemaRef ds:uri="http://schemas.microsoft.com/sharepoint/v3"/>
    <ds:schemaRef ds:uri="http://purl.org/dc/dcmitype/"/>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a77bb56a-57bd-4615-a23e-115de33a87da"/>
    <ds:schemaRef ds:uri="fc1ae78a-fc8e-40d2-a0c7-9ec23bb52f04"/>
    <ds:schemaRef ds:uri="44619702-0492-498f-8686-260a31be5d4d"/>
    <ds:schemaRef ds:uri="740dd719-627f-4042-9e6a-80128d31833d"/>
  </ds:schemaRefs>
</ds:datastoreItem>
</file>

<file path=customXml/itemProps2.xml><?xml version="1.0" encoding="utf-8"?>
<ds:datastoreItem xmlns:ds="http://schemas.openxmlformats.org/officeDocument/2006/customXml" ds:itemID="{CF19EBFE-9EEE-4AE3-B8B9-A275CED9643F}">
  <ds:schemaRefs/>
</ds:datastoreItem>
</file>

<file path=customXml/itemProps3.xml><?xml version="1.0" encoding="utf-8"?>
<ds:datastoreItem xmlns:ds="http://schemas.openxmlformats.org/officeDocument/2006/customXml" ds:itemID="{F7FAF2DA-A485-440A-8131-F076F8872708}">
  <ds:schemaRefs/>
</ds:datastoreItem>
</file>

<file path=customXml/itemProps4.xml><?xml version="1.0" encoding="utf-8"?>
<ds:datastoreItem xmlns:ds="http://schemas.openxmlformats.org/officeDocument/2006/customXml" ds:itemID="{DCFF1691-59DF-46E6-8488-4F4200190E93}">
  <ds:schemaRefs/>
</ds:datastoreItem>
</file>

<file path=customXml/itemProps5.xml><?xml version="1.0" encoding="utf-8"?>
<ds:datastoreItem xmlns:ds="http://schemas.openxmlformats.org/officeDocument/2006/customXml" ds:itemID="{15B315AF-E167-4678-93B3-AC9070CE9F34}">
  <ds:schemaRefs/>
</ds:datastoreItem>
</file>

<file path=customXml/itemProps6.xml><?xml version="1.0" encoding="utf-8"?>
<ds:datastoreItem xmlns:ds="http://schemas.openxmlformats.org/officeDocument/2006/customXml" ds:itemID="{7E83ACAA-A686-43C2-8F86-4068E8E1BDA6}">
  <ds:schemaRefs>
    <ds:schemaRef ds:uri="http://schemas.microsoft.com/sharepoint/v3/contenttype/forms"/>
  </ds:schemaRefs>
</ds:datastoreItem>
</file>

<file path=customXml/itemProps7.xml><?xml version="1.0" encoding="utf-8"?>
<ds:datastoreItem xmlns:ds="http://schemas.openxmlformats.org/officeDocument/2006/customXml" ds:itemID="{35D3A1D3-C651-47DB-ADD9-434F85AF3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dd719-627f-4042-9e6a-80128d31833d"/>
    <ds:schemaRef ds:uri="f36fe731-1a33-4b50-bea8-fcf6f8b86908"/>
    <ds:schemaRef ds:uri="44619702-0492-498f-8686-260a31be5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02CD5638-4F2C-4DA2-9252-9BFFD44F1D63}">
  <ds:schemaRefs/>
</ds:datastoreItem>
</file>

<file path=customXml/itemProps9.xml><?xml version="1.0" encoding="utf-8"?>
<ds:datastoreItem xmlns:ds="http://schemas.openxmlformats.org/officeDocument/2006/customXml" ds:itemID="{0B405B3E-3668-4107-BE84-0329EEFD23FF}">
  <ds:schemaRefs/>
</ds:datastoreItem>
</file>

<file path=docProps/app.xml><?xml version="1.0" encoding="utf-8"?>
<Properties xmlns="http://schemas.openxmlformats.org/officeDocument/2006/extended-properties" xmlns:vt="http://schemas.openxmlformats.org/officeDocument/2006/docPropsVTypes">
  <Template/>
  <TotalTime>493</TotalTime>
  <Words>909</Words>
  <Application>Microsoft Office PowerPoint</Application>
  <PresentationFormat>Widescreen</PresentationFormat>
  <Paragraphs>156</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Microsoft Sans Serif</vt:lpstr>
      <vt:lpstr>Times New Roman</vt:lpstr>
      <vt:lpstr>Forrester</vt:lpstr>
      <vt:lpstr>Outlook for Holiday 2024</vt:lpstr>
      <vt:lpstr>Study background</vt:lpstr>
      <vt:lpstr>Merchants are optimistic</vt:lpstr>
      <vt:lpstr>But of course not everyone is optimistic; performance varies among companies</vt:lpstr>
      <vt:lpstr>Unemployment levels around the world are single digits</vt:lpstr>
      <vt:lpstr>GDP growth around the world is positive</vt:lpstr>
      <vt:lpstr>PowerPoint Presentation</vt:lpstr>
      <vt:lpstr>Promotional volume will be higher on key dates</vt:lpstr>
      <vt:lpstr>Most retailers are trying some type of shipping promotion</vt:lpstr>
      <vt:lpstr>But margins are expected to be mostly the same</vt:lpstr>
      <vt:lpstr>The biggest concern is consumer sentiment</vt:lpstr>
      <vt:lpstr>Consumer sentiment is still down</vt:lpstr>
      <vt:lpstr>PowerPoint Presentation</vt:lpstr>
      <vt:lpstr>PowerPoint Presentation</vt:lpstr>
      <vt:lpstr>A short season affects shipping cutoffs</vt:lpstr>
      <vt:lpstr>Most retailers are not rushing packages to consumers </vt:lpstr>
      <vt:lpstr>Btw, the challenges now vary a lot from the last time we surveyed merchants</vt:lpstr>
      <vt:lpstr>There isn’t too much changing with respect to returns</vt:lpstr>
      <vt:lpstr>Some final thoughts on what happens next</vt:lpstr>
      <vt:lpstr>A few other things retailers are doing</vt:lpstr>
      <vt:lpstr>PowerPoint Presentation</vt:lpstr>
      <vt:lpstr>PowerPoint Presentation</vt:lpstr>
      <vt:lpstr>This was holiday spend in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Sucharita Kodali</dc:creator>
  <cp:lastModifiedBy>Sucharita Kodali</cp:lastModifiedBy>
  <cp:revision>4</cp:revision>
  <cp:lastPrinted>2019-10-21T21:32:43Z</cp:lastPrinted>
  <dcterms:created xsi:type="dcterms:W3CDTF">2024-07-11T14:27:19Z</dcterms:created>
  <dcterms:modified xsi:type="dcterms:W3CDTF">2024-09-04T17:23:06Z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684221583</vt:i4>
  </property>
  <property fmtid="{D5CDD505-2E9C-101B-9397-08002B2CF9AE}" pid="4" name="_EmailSubject">
    <vt:lpwstr>Templates coming today?</vt:lpwstr>
  </property>
  <property fmtid="{D5CDD505-2E9C-101B-9397-08002B2CF9AE}" pid="5" name="_AuthorEmail">
    <vt:lpwstr>beverlyc@qti.qualcomm.com</vt:lpwstr>
  </property>
  <property fmtid="{D5CDD505-2E9C-101B-9397-08002B2CF9AE}" pid="6" name="_AuthorEmailDisplayName">
    <vt:lpwstr>Beverly Crawford-Westre</vt:lpwstr>
  </property>
  <property fmtid="{D5CDD505-2E9C-101B-9397-08002B2CF9AE}" pid="7" name="_PreviousAdHocReviewCycleID">
    <vt:i4>-1763380183</vt:i4>
  </property>
  <property fmtid="{D5CDD505-2E9C-101B-9397-08002B2CF9AE}" pid="8" name="ContentTypeId">
    <vt:lpwstr>0x01010046DB4C57A77BFC45B513BB1582780B0A</vt:lpwstr>
  </property>
</Properties>
</file>